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61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Naslovni diapozitiv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l-SI"/>
              <a:t>Kliknite, če želite urediti slog podnaslova matrice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1/3/2021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1/3/2021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1/3/2021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1/3/2021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Glava odseka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1/3/2021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1/3/2021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1/3/2021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1/3/2021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1/3/2021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1/3/2021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l-SI"/>
              <a:t>Kliknite ikono, če želite dodati sliko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1/3/2021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1/3/2021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F6DBDA60-E3DF-465A-A056-FEA0430628E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08595" y="1411549"/>
            <a:ext cx="8361229" cy="1400933"/>
          </a:xfrm>
        </p:spPr>
        <p:txBody>
          <a:bodyPr/>
          <a:lstStyle/>
          <a:p>
            <a:r>
              <a:rPr lang="sl-SI" dirty="0">
                <a:solidFill>
                  <a:schemeClr val="accent4">
                    <a:lumMod val="75000"/>
                  </a:schemeClr>
                </a:solidFill>
              </a:rPr>
              <a:t>Šport v 3. a in 3.b</a:t>
            </a:r>
          </a:p>
        </p:txBody>
      </p:sp>
      <p:sp>
        <p:nvSpPr>
          <p:cNvPr id="4" name="PoljeZBesedilom 3">
            <a:extLst>
              <a:ext uri="{FF2B5EF4-FFF2-40B4-BE49-F238E27FC236}">
                <a16:creationId xmlns:a16="http://schemas.microsoft.com/office/drawing/2014/main" id="{8EDDB482-64CC-44CE-A75C-53988310998B}"/>
              </a:ext>
            </a:extLst>
          </p:cNvPr>
          <p:cNvSpPr txBox="1"/>
          <p:nvPr/>
        </p:nvSpPr>
        <p:spPr>
          <a:xfrm>
            <a:off x="186431" y="6489577"/>
            <a:ext cx="2867487" cy="3684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Pripravila Eliza Štromajer</a:t>
            </a:r>
          </a:p>
        </p:txBody>
      </p:sp>
      <p:pic>
        <p:nvPicPr>
          <p:cNvPr id="6" name="Slika 5">
            <a:extLst>
              <a:ext uri="{FF2B5EF4-FFF2-40B4-BE49-F238E27FC236}">
                <a16:creationId xmlns:a16="http://schemas.microsoft.com/office/drawing/2014/main" id="{FBBC0DF5-6BDA-4130-AD10-30FEB581EE9B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3898684" y="3067050"/>
            <a:ext cx="3790950" cy="3790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69199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0E99F570-5F6B-4C07-A873-16D6BE0F37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5673" y="117629"/>
            <a:ext cx="3733060" cy="654728"/>
          </a:xfrm>
        </p:spPr>
        <p:txBody>
          <a:bodyPr>
            <a:normAutofit fontScale="90000"/>
          </a:bodyPr>
          <a:lstStyle/>
          <a:p>
            <a:r>
              <a:rPr lang="sl-SI" dirty="0">
                <a:solidFill>
                  <a:schemeClr val="accent4">
                    <a:lumMod val="75000"/>
                  </a:schemeClr>
                </a:solidFill>
                <a:latin typeface="Algerian" panose="04020705040A02060702" pitchFamily="82" charset="0"/>
              </a:rPr>
              <a:t>Ogrevanje</a:t>
            </a:r>
            <a:br>
              <a:rPr lang="sl-SI" dirty="0">
                <a:solidFill>
                  <a:schemeClr val="accent4">
                    <a:lumMod val="75000"/>
                  </a:schemeClr>
                </a:solidFill>
              </a:rPr>
            </a:br>
            <a:endParaRPr lang="sl-SI" dirty="0">
              <a:solidFill>
                <a:schemeClr val="accent4">
                  <a:lumMod val="75000"/>
                </a:schemeClr>
              </a:solidFill>
            </a:endParaRPr>
          </a:p>
        </p:txBody>
      </p:sp>
      <p:pic>
        <p:nvPicPr>
          <p:cNvPr id="4" name="Slika 3">
            <a:extLst>
              <a:ext uri="{FF2B5EF4-FFF2-40B4-BE49-F238E27FC236}">
                <a16:creationId xmlns:a16="http://schemas.microsoft.com/office/drawing/2014/main" id="{65D81433-C952-479B-BEF0-CD10BFD4DF4B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6036" b="4941"/>
          <a:stretch/>
        </p:blipFill>
        <p:spPr>
          <a:xfrm>
            <a:off x="3013261" y="772357"/>
            <a:ext cx="4660008" cy="6085643"/>
          </a:xfrm>
          <a:prstGeom prst="rect">
            <a:avLst/>
          </a:prstGeom>
        </p:spPr>
      </p:pic>
      <p:sp>
        <p:nvSpPr>
          <p:cNvPr id="5" name="Pravokotnik 4">
            <a:extLst>
              <a:ext uri="{FF2B5EF4-FFF2-40B4-BE49-F238E27FC236}">
                <a16:creationId xmlns:a16="http://schemas.microsoft.com/office/drawing/2014/main" id="{F7EDA781-594A-427D-B1D0-C6B5714C2CB3}"/>
              </a:ext>
            </a:extLst>
          </p:cNvPr>
          <p:cNvSpPr/>
          <p:nvPr/>
        </p:nvSpPr>
        <p:spPr>
          <a:xfrm>
            <a:off x="8114190" y="1722268"/>
            <a:ext cx="3622090" cy="3400148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2800" dirty="0"/>
              <a:t>OGREJ SE TAKO, DA OPRAVIŠ DEJAVNOSTI, KI SO NAVEDENE ZA VSAKO ČRKO TVOJEGA IMENA. LAHKO DODAŠ TUDI ČRKE TVOJEGA PRIIMKA.</a:t>
            </a:r>
          </a:p>
        </p:txBody>
      </p:sp>
    </p:spTree>
    <p:extLst>
      <p:ext uri="{BB962C8B-B14F-4D97-AF65-F5344CB8AC3E}">
        <p14:creationId xmlns:p14="http://schemas.microsoft.com/office/powerpoint/2010/main" val="35275002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5A90D8BA-D1C6-4878-89C2-043F506BCF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9658" y="259672"/>
            <a:ext cx="9601200" cy="1485900"/>
          </a:xfrm>
        </p:spPr>
        <p:txBody>
          <a:bodyPr/>
          <a:lstStyle/>
          <a:p>
            <a:r>
              <a:rPr lang="sl-SI" dirty="0">
                <a:solidFill>
                  <a:schemeClr val="accent4">
                    <a:lumMod val="75000"/>
                  </a:schemeClr>
                </a:solidFill>
                <a:latin typeface="Algerian" panose="04020705040A02060702" pitchFamily="82" charset="0"/>
              </a:rPr>
              <a:t>ŠPORTNI LOV NA ZAKLAD</a:t>
            </a:r>
          </a:p>
        </p:txBody>
      </p:sp>
      <p:pic>
        <p:nvPicPr>
          <p:cNvPr id="5" name="Označba mesta vsebine 4">
            <a:extLst>
              <a:ext uri="{FF2B5EF4-FFF2-40B4-BE49-F238E27FC236}">
                <a16:creationId xmlns:a16="http://schemas.microsoft.com/office/drawing/2014/main" id="{F333BE7F-C318-44D8-BEC6-B16FFE0B65A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l="7184" r="2351"/>
          <a:stretch/>
        </p:blipFill>
        <p:spPr>
          <a:xfrm>
            <a:off x="2467993" y="1039800"/>
            <a:ext cx="4722920" cy="5716211"/>
          </a:xfrm>
        </p:spPr>
      </p:pic>
      <p:sp>
        <p:nvSpPr>
          <p:cNvPr id="6" name="Pravokotnik 5">
            <a:extLst>
              <a:ext uri="{FF2B5EF4-FFF2-40B4-BE49-F238E27FC236}">
                <a16:creationId xmlns:a16="http://schemas.microsoft.com/office/drawing/2014/main" id="{E73E5B06-3E1F-42B9-A6CE-30520ACD5012}"/>
              </a:ext>
            </a:extLst>
          </p:cNvPr>
          <p:cNvSpPr/>
          <p:nvPr/>
        </p:nvSpPr>
        <p:spPr>
          <a:xfrm>
            <a:off x="7563775" y="1509204"/>
            <a:ext cx="4172505" cy="4802819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2800" dirty="0"/>
              <a:t>SEDAJ SI DOVOLJ OGRET/A, DA SE ŠPORTNI LOV NA ZAKLAD LAHKO PRIČNE. ŠTART JE V TVOJI SOBI, IN GLEJ, DA IZPOLNIŠ NALOGE V VSEH PROSTORIH. IN NE POZABI, DA SE MORAŠ PO VSAKI GIBALNI NALOGI VRNITI V SVOJO SOBO.</a:t>
            </a:r>
          </a:p>
        </p:txBody>
      </p:sp>
    </p:spTree>
    <p:extLst>
      <p:ext uri="{BB962C8B-B14F-4D97-AF65-F5344CB8AC3E}">
        <p14:creationId xmlns:p14="http://schemas.microsoft.com/office/powerpoint/2010/main" val="40887988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BED1515C-EBD9-4BFB-AB26-0ACBC1E487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>
                <a:solidFill>
                  <a:schemeClr val="accent4">
                    <a:lumMod val="75000"/>
                  </a:schemeClr>
                </a:solidFill>
                <a:latin typeface="Algerian" panose="04020705040A02060702" pitchFamily="82" charset="0"/>
              </a:rPr>
              <a:t>SPROŠČANJE IN RAZTEZANJE</a:t>
            </a:r>
          </a:p>
        </p:txBody>
      </p:sp>
      <p:pic>
        <p:nvPicPr>
          <p:cNvPr id="5" name="Označba mesta vsebine 4">
            <a:extLst>
              <a:ext uri="{FF2B5EF4-FFF2-40B4-BE49-F238E27FC236}">
                <a16:creationId xmlns:a16="http://schemas.microsoft.com/office/drawing/2014/main" id="{8451AEE7-A9EA-4BD5-8B8C-6C1BB08B0EE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67666" y="1677974"/>
            <a:ext cx="6880195" cy="4823304"/>
          </a:xfrm>
        </p:spPr>
      </p:pic>
      <p:sp>
        <p:nvSpPr>
          <p:cNvPr id="6" name="Pravokotnik 5">
            <a:extLst>
              <a:ext uri="{FF2B5EF4-FFF2-40B4-BE49-F238E27FC236}">
                <a16:creationId xmlns:a16="http://schemas.microsoft.com/office/drawing/2014/main" id="{D00A44E1-4E4E-4111-8C57-22EA3D16ED59}"/>
              </a:ext>
            </a:extLst>
          </p:cNvPr>
          <p:cNvSpPr/>
          <p:nvPr/>
        </p:nvSpPr>
        <p:spPr>
          <a:xfrm>
            <a:off x="7945514" y="1698459"/>
            <a:ext cx="4172505" cy="4802819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2800" dirty="0"/>
              <a:t>ZA ZAKLJUČEK SE ŠE MALO RAZTEGNI IN SPROSTI. </a:t>
            </a:r>
            <a:r>
              <a:rPr lang="sl-SI" sz="2800"/>
              <a:t>PREDVAJAJ SI KAKŠNO MIRNO SKLADBO.</a:t>
            </a:r>
            <a:endParaRPr lang="sl-SI" sz="2800" dirty="0"/>
          </a:p>
        </p:txBody>
      </p:sp>
    </p:spTree>
    <p:extLst>
      <p:ext uri="{BB962C8B-B14F-4D97-AF65-F5344CB8AC3E}">
        <p14:creationId xmlns:p14="http://schemas.microsoft.com/office/powerpoint/2010/main" val="352930813"/>
      </p:ext>
    </p:extLst>
  </p:cSld>
  <p:clrMapOvr>
    <a:masterClrMapping/>
  </p:clrMapOvr>
</p:sld>
</file>

<file path=ppt/theme/theme1.xml><?xml version="1.0" encoding="utf-8"?>
<a:theme xmlns:a="http://schemas.openxmlformats.org/drawingml/2006/main" name="Letina">
  <a:themeElements>
    <a:clrScheme name="Crop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TM10001105[[fn=Obrezovanje]]</Template>
  <TotalTime>19</TotalTime>
  <Words>108</Words>
  <Application>Microsoft Office PowerPoint</Application>
  <PresentationFormat>Širokozaslonsko</PresentationFormat>
  <Paragraphs>8</Paragraphs>
  <Slides>4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2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4</vt:i4>
      </vt:variant>
    </vt:vector>
  </HeadingPairs>
  <TitlesOfParts>
    <vt:vector size="7" baseType="lpstr">
      <vt:lpstr>Algerian</vt:lpstr>
      <vt:lpstr>Franklin Gothic Book</vt:lpstr>
      <vt:lpstr>Letina</vt:lpstr>
      <vt:lpstr>Šport v 3. a in 3.b</vt:lpstr>
      <vt:lpstr>Ogrevanje </vt:lpstr>
      <vt:lpstr>ŠPORTNI LOV NA ZAKLAD</vt:lpstr>
      <vt:lpstr>SPROŠČANJE IN RAZTEZANJE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Šport v 3. a in 3.b</dc:title>
  <dc:creator>Eliza</dc:creator>
  <cp:lastModifiedBy>Eliza</cp:lastModifiedBy>
  <cp:revision>3</cp:revision>
  <dcterms:created xsi:type="dcterms:W3CDTF">2021-01-02T22:59:51Z</dcterms:created>
  <dcterms:modified xsi:type="dcterms:W3CDTF">2021-01-03T11:36:48Z</dcterms:modified>
</cp:coreProperties>
</file>