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si/url?sa=i&amp;rct=j&amp;q=&amp;esrc=s&amp;source=images&amp;cd=&amp;cad=rja&amp;uact=8&amp;ved=0ahUKEwirr5O81J7PAhXEcRQKHUaEAbEQjRwIBw&amp;url=http%3A%2F%2Fworldartsme.com%2Fshot-needle-clipart.html&amp;bvm=bv.133387755,d.d24&amp;psig=AFQjCNE0KRx6pSSkmOausCLPtI0Tupv_Rg&amp;ust=147448544518782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&amp;esrc=s&amp;source=images&amp;cd=&amp;cad=rja&amp;uact=8&amp;ved=0ahUKEwjS3665z57PAhUKuxQKHY5WAwUQjRwIBw&amp;url=http%3A%2F%2Fwww.clipartbro.com%2Fcategories%2Fimages-of-tractors-clipart&amp;bvm=bv.133387755,d.d24&amp;psig=AFQjCNH0sEVZgu22Mq3vBS8a0weER6UEKg&amp;ust=14744840944583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JOBS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27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5" y="4558639"/>
            <a:ext cx="5108682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firefighter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4" y="1122550"/>
            <a:ext cx="3869332" cy="413720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967" y="681736"/>
            <a:ext cx="3986212" cy="38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5" y="4558639"/>
            <a:ext cx="5108682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nurse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Rezultat iskanja slik za needle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08" y="1161560"/>
            <a:ext cx="28575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74" y="911210"/>
            <a:ext cx="3155877" cy="36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497" y="429647"/>
            <a:ext cx="3607132" cy="4256204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4" y="4550229"/>
            <a:ext cx="5415068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farmer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AutoShape 2" descr="Rezultat iskanja slik za tractor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36904" y="686087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2" name="Slika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76" y="1191005"/>
            <a:ext cx="4484735" cy="33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1344557"/>
            <a:ext cx="5131653" cy="21937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05" y="392386"/>
            <a:ext cx="3733942" cy="4058634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15483" y="4558639"/>
            <a:ext cx="3621203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driver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15483" y="4527873"/>
            <a:ext cx="3621203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dentist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41" y="786213"/>
            <a:ext cx="3772426" cy="37724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571" y="334151"/>
            <a:ext cx="43160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5" y="4558639"/>
            <a:ext cx="5108682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police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officer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7" y="790766"/>
            <a:ext cx="5353050" cy="3848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068" y="176480"/>
            <a:ext cx="2866743" cy="44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5" y="4558639"/>
            <a:ext cx="5108682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cook</a:t>
            </a:r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53" y="128393"/>
            <a:ext cx="3824772" cy="462611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76" y="1141315"/>
            <a:ext cx="3506845" cy="3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5" y="4558639"/>
            <a:ext cx="5108682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hairdresser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37" y="770137"/>
            <a:ext cx="3962400" cy="413308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19" y="360407"/>
            <a:ext cx="3553167" cy="43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5" y="4558639"/>
            <a:ext cx="5108682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doctor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11" y="756063"/>
            <a:ext cx="2955943" cy="41207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662" y="197962"/>
            <a:ext cx="3377977" cy="45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8005" y="4558639"/>
            <a:ext cx="5108682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sl-SI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teacher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86" y="1048336"/>
            <a:ext cx="5715000" cy="32194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503" y="334977"/>
            <a:ext cx="2931368" cy="44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19</Words>
  <Application>Microsoft Office PowerPoint</Application>
  <PresentationFormat>Širokozaslonsko</PresentationFormat>
  <Paragraphs>11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JOBS</vt:lpstr>
      <vt:lpstr>farmer</vt:lpstr>
      <vt:lpstr>bus driver</vt:lpstr>
      <vt:lpstr>dentist</vt:lpstr>
      <vt:lpstr>police officer</vt:lpstr>
      <vt:lpstr>   cook </vt:lpstr>
      <vt:lpstr>      hairdresser</vt:lpstr>
      <vt:lpstr>      doctor</vt:lpstr>
      <vt:lpstr>     teacher</vt:lpstr>
      <vt:lpstr>     firefighter</vt:lpstr>
      <vt:lpstr>    nurse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Katja Drev</dc:creator>
  <cp:lastModifiedBy>sdajc</cp:lastModifiedBy>
  <cp:revision>4</cp:revision>
  <dcterms:created xsi:type="dcterms:W3CDTF">2016-09-20T18:49:14Z</dcterms:created>
  <dcterms:modified xsi:type="dcterms:W3CDTF">2020-10-05T14:15:28Z</dcterms:modified>
</cp:coreProperties>
</file>