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lrjce97HXE" TargetMode="External"/><Relationship Id="rId2" Type="http://schemas.openxmlformats.org/officeDocument/2006/relationships/hyperlink" Target="https://www.youtube.com/watch?v=-wAw1_O0WH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SLOVENCI V REVOLUCIJI 1848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359" y="3386664"/>
            <a:ext cx="6171264" cy="347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21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dirty="0" smtClean="0"/>
              <a:t>Urni učni cilji: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pojasniti, </a:t>
            </a:r>
            <a:r>
              <a:rPr lang="sl-SI" dirty="0"/>
              <a:t>kako se je revolucionarno vrenje širilo po Habsburški </a:t>
            </a:r>
            <a:r>
              <a:rPr lang="sl-SI" dirty="0" smtClean="0"/>
              <a:t>monarhiji</a:t>
            </a:r>
          </a:p>
          <a:p>
            <a:r>
              <a:rPr lang="sl-SI" dirty="0"/>
              <a:t>d</a:t>
            </a:r>
            <a:r>
              <a:rPr lang="sl-SI" dirty="0" smtClean="0"/>
              <a:t>efinirati, </a:t>
            </a:r>
            <a:r>
              <a:rPr lang="sl-SI" dirty="0" smtClean="0"/>
              <a:t>kaj je pomlad narodov</a:t>
            </a:r>
            <a:endParaRPr lang="sl-SI" dirty="0"/>
          </a:p>
          <a:p>
            <a:r>
              <a:rPr lang="sl-SI" dirty="0" smtClean="0"/>
              <a:t>razložiti </a:t>
            </a:r>
            <a:r>
              <a:rPr lang="sl-SI" dirty="0"/>
              <a:t>pomen progama »Zedinjena Slovenija«.</a:t>
            </a:r>
          </a:p>
        </p:txBody>
      </p:sp>
    </p:spTree>
    <p:extLst>
      <p:ext uri="{BB962C8B-B14F-4D97-AF65-F5344CB8AC3E}">
        <p14:creationId xmlns:p14="http://schemas.microsoft.com/office/powerpoint/2010/main" val="2046402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l-SI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l-SI" dirty="0" smtClean="0"/>
              <a:t>Uvod v 19.stoletje</a:t>
            </a:r>
            <a:endParaRPr lang="sl-SI" dirty="0">
              <a:solidFill>
                <a:schemeClr val="tx1"/>
              </a:solidFill>
              <a:hlinkClick r:id="rId2"/>
            </a:endParaRPr>
          </a:p>
          <a:p>
            <a:pPr marL="0" indent="0">
              <a:buNone/>
            </a:pPr>
            <a:r>
              <a:rPr lang="sl-SI" dirty="0">
                <a:hlinkClick r:id="rId2"/>
              </a:rPr>
              <a:t>(54) 19. stoletje, 1. epizoda: uvod – YouTube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Pomlad narodov</a:t>
            </a:r>
          </a:p>
          <a:p>
            <a:pPr marL="0" indent="0">
              <a:buNone/>
            </a:pPr>
            <a:r>
              <a:rPr lang="sl-SI" dirty="0" smtClean="0">
                <a:hlinkClick r:id="rId3"/>
              </a:rPr>
              <a:t>(54) 19. stoletje, 3. epizoda: predmarčna doba in pomlad narodov - YouTube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347005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</TotalTime>
  <Words>69</Words>
  <Application>Microsoft Office PowerPoint</Application>
  <PresentationFormat>Širokozaslonsko</PresentationFormat>
  <Paragraphs>11</Paragraphs>
  <Slides>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6" baseType="lpstr">
      <vt:lpstr>Arial</vt:lpstr>
      <vt:lpstr>Garamond</vt:lpstr>
      <vt:lpstr>Naravno</vt:lpstr>
      <vt:lpstr>SLOVENCI V REVOLUCIJI 1848</vt:lpstr>
      <vt:lpstr>Urni učni cilji: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SLOVENCI V REVOLUCIJI 1848</dc:title>
  <dc:creator>Evelina</dc:creator>
  <cp:lastModifiedBy>Evelina</cp:lastModifiedBy>
  <cp:revision>3</cp:revision>
  <dcterms:created xsi:type="dcterms:W3CDTF">2021-01-07T17:23:17Z</dcterms:created>
  <dcterms:modified xsi:type="dcterms:W3CDTF">2022-05-08T08:49:50Z</dcterms:modified>
</cp:coreProperties>
</file>