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4C152-B89F-470A-AF69-670916A0BC81}" v="74" dt="2020-11-15T09:10:34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.knap@gmail.com" userId="15e3a1178b0b77f9" providerId="LiveId" clId="{CA34C152-B89F-470A-AF69-670916A0BC81}"/>
    <pc:docChg chg="undo custSel mod addSld delSld modSld sldOrd addMainMaster delMainMaster">
      <pc:chgData name="tanja.knap@gmail.com" userId="15e3a1178b0b77f9" providerId="LiveId" clId="{CA34C152-B89F-470A-AF69-670916A0BC81}" dt="2020-11-15T09:14:32.956" v="893" actId="47"/>
      <pc:docMkLst>
        <pc:docMk/>
      </pc:docMkLst>
      <pc:sldChg chg="addSp delSp modSp new mod setBg modClrScheme modAnim setClrOvrMap delDesignElem chgLayout">
        <pc:chgData name="tanja.knap@gmail.com" userId="15e3a1178b0b77f9" providerId="LiveId" clId="{CA34C152-B89F-470A-AF69-670916A0BC81}" dt="2020-11-15T08:06:22.395" v="66"/>
        <pc:sldMkLst>
          <pc:docMk/>
          <pc:sldMk cId="1098555154" sldId="256"/>
        </pc:sldMkLst>
        <pc:spChg chg="mod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2" creationId="{629E7756-C60E-4ACB-AC35-28071E83109D}"/>
          </ac:spMkLst>
        </pc:spChg>
        <pc:spChg chg="mod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3" creationId="{95938A44-2C26-46EA-81CD-B33B595A1228}"/>
          </ac:spMkLst>
        </pc:spChg>
        <pc:spChg chg="add del">
          <ac:chgData name="tanja.knap@gmail.com" userId="15e3a1178b0b77f9" providerId="LiveId" clId="{CA34C152-B89F-470A-AF69-670916A0BC81}" dt="2020-11-15T08:00:42.669" v="20" actId="26606"/>
          <ac:spMkLst>
            <pc:docMk/>
            <pc:sldMk cId="1098555154" sldId="256"/>
            <ac:spMk id="8" creationId="{F1174801-1395-44C5-9B00-CCAC45C056E7}"/>
          </ac:spMkLst>
        </pc:spChg>
        <pc:spChg chg="add del">
          <ac:chgData name="tanja.knap@gmail.com" userId="15e3a1178b0b77f9" providerId="LiveId" clId="{CA34C152-B89F-470A-AF69-670916A0BC81}" dt="2020-11-15T07:56:36.727" v="4" actId="26606"/>
          <ac:spMkLst>
            <pc:docMk/>
            <pc:sldMk cId="1098555154" sldId="256"/>
            <ac:spMk id="9" creationId="{945D478C-A9A5-4832-89D8-703607711BB1}"/>
          </ac:spMkLst>
        </pc:spChg>
        <pc:spChg chg="add del">
          <ac:chgData name="tanja.knap@gmail.com" userId="15e3a1178b0b77f9" providerId="LiveId" clId="{CA34C152-B89F-470A-AF69-670916A0BC81}" dt="2020-11-15T08:00:42.669" v="20" actId="26606"/>
          <ac:spMkLst>
            <pc:docMk/>
            <pc:sldMk cId="1098555154" sldId="256"/>
            <ac:spMk id="10" creationId="{996DFAFB-BCE1-4BEC-82FB-D574234DEF0A}"/>
          </ac:spMkLst>
        </pc:spChg>
        <pc:spChg chg="add del">
          <ac:chgData name="tanja.knap@gmail.com" userId="15e3a1178b0b77f9" providerId="LiveId" clId="{CA34C152-B89F-470A-AF69-670916A0BC81}" dt="2020-11-15T07:56:36.727" v="4" actId="26606"/>
          <ac:spMkLst>
            <pc:docMk/>
            <pc:sldMk cId="1098555154" sldId="256"/>
            <ac:spMk id="11" creationId="{6070DF15-E754-42BB-9A78-F070643B1F41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5" creationId="{C8401D34-2155-4B53-A686-7345BE15C466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7" creationId="{E37BCD97-E1A4-4EBB-8D1C-8CC0B55A64B2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9" creationId="{5EDC1F21-AC5B-4D05-9108-5E5D2894884F}"/>
          </ac:spMkLst>
        </pc:spChg>
        <pc:spChg chg="add del">
          <ac:chgData name="tanja.knap@gmail.com" userId="15e3a1178b0b77f9" providerId="LiveId" clId="{CA34C152-B89F-470A-AF69-670916A0BC81}" dt="2020-11-15T08:00:50.083" v="22" actId="26606"/>
          <ac:spMkLst>
            <pc:docMk/>
            <pc:sldMk cId="1098555154" sldId="256"/>
            <ac:spMk id="41" creationId="{665DBBEF-238B-476B-96AB-8AAC3224ECEA}"/>
          </ac:spMkLst>
        </pc:spChg>
        <pc:spChg chg="add del">
          <ac:chgData name="tanja.knap@gmail.com" userId="15e3a1178b0b77f9" providerId="LiveId" clId="{CA34C152-B89F-470A-AF69-670916A0BC81}" dt="2020-11-15T08:00:50.083" v="22" actId="26606"/>
          <ac:spMkLst>
            <pc:docMk/>
            <pc:sldMk cId="1098555154" sldId="256"/>
            <ac:spMk id="42" creationId="{3FCFB1DE-0B7E-48CC-BA90-B2AB0889F9D6}"/>
          </ac:spMkLst>
        </pc:spChg>
        <pc:spChg chg="add del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44" creationId="{8F1DA978-2FF0-4E09-976F-91C6D4AA5270}"/>
          </ac:spMkLst>
        </pc:spChg>
        <pc:spChg chg="add del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45" creationId="{0EC398C5-5C2E-4038-9DB3-DE2B5A9BEFFB}"/>
          </ac:spMkLst>
        </pc:spChg>
        <pc:spChg chg="add del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46" creationId="{A2F10B26-073B-4B10-8AAA-161242DD82B0}"/>
          </ac:spMkLst>
        </pc:spChg>
        <pc:spChg chg="add del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47" creationId="{610DBBC7-698F-4A54-B1CB-A99F9CC356DF}"/>
          </ac:spMkLst>
        </pc:spChg>
        <pc:spChg chg="add del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48" creationId="{579BBB12-9455-421B-86B2-0EA77520230B}"/>
          </ac:spMkLst>
        </pc:spChg>
        <pc:spChg chg="add del">
          <ac:chgData name="tanja.knap@gmail.com" userId="15e3a1178b0b77f9" providerId="LiveId" clId="{CA34C152-B89F-470A-AF69-670916A0BC81}" dt="2020-11-15T08:01:35.277" v="56" actId="26606"/>
          <ac:spMkLst>
            <pc:docMk/>
            <pc:sldMk cId="1098555154" sldId="256"/>
            <ac:spMk id="53" creationId="{16F48AD3-C8B3-4F74-B546-F12937F7DD9F}"/>
          </ac:spMkLst>
        </pc:spChg>
        <pc:spChg chg="add del">
          <ac:chgData name="tanja.knap@gmail.com" userId="15e3a1178b0b77f9" providerId="LiveId" clId="{CA34C152-B89F-470A-AF69-670916A0BC81}" dt="2020-11-15T08:01:35.277" v="56" actId="26606"/>
          <ac:spMkLst>
            <pc:docMk/>
            <pc:sldMk cId="1098555154" sldId="256"/>
            <ac:spMk id="55" creationId="{AF2F604E-43BE-4DC3-B983-E071523364F8}"/>
          </ac:spMkLst>
        </pc:spChg>
        <pc:spChg chg="add del">
          <ac:chgData name="tanja.knap@gmail.com" userId="15e3a1178b0b77f9" providerId="LiveId" clId="{CA34C152-B89F-470A-AF69-670916A0BC81}" dt="2020-11-15T08:01:35.277" v="56" actId="26606"/>
          <ac:spMkLst>
            <pc:docMk/>
            <pc:sldMk cId="1098555154" sldId="256"/>
            <ac:spMk id="57" creationId="{08C9B587-E65E-4B52-B37C-ABEBB6E87928}"/>
          </ac:spMkLst>
        </pc:spChg>
        <pc:spChg chg="add del">
          <ac:chgData name="tanja.knap@gmail.com" userId="15e3a1178b0b77f9" providerId="LiveId" clId="{CA34C152-B89F-470A-AF69-670916A0BC81}" dt="2020-11-15T08:01:39.954" v="58" actId="26606"/>
          <ac:spMkLst>
            <pc:docMk/>
            <pc:sldMk cId="1098555154" sldId="256"/>
            <ac:spMk id="59" creationId="{9B7AD9F6-8CE7-4299-8FC6-328F4DCD3FF9}"/>
          </ac:spMkLst>
        </pc:spChg>
        <pc:spChg chg="add del">
          <ac:chgData name="tanja.knap@gmail.com" userId="15e3a1178b0b77f9" providerId="LiveId" clId="{CA34C152-B89F-470A-AF69-670916A0BC81}" dt="2020-11-15T08:01:39.954" v="58" actId="26606"/>
          <ac:spMkLst>
            <pc:docMk/>
            <pc:sldMk cId="1098555154" sldId="256"/>
            <ac:spMk id="60" creationId="{F49775AF-8896-43EE-92C6-83497D6DC56F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1" creationId="{39853D09-4205-4CC7-83EB-288E886AC9E4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2" creationId="{2B577FF9-3543-4875-815D-3D87BD8A2002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3" creationId="{0D040B79-3E73-4A31-840D-D6B9C9FDFC46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4" creationId="{F5569EEC-E12F-4856-B407-02B2813A4AA5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5" creationId="{156C6AE5-3F8B-42AC-9EA4-1B686A11E93F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6" creationId="{CF860788-3A6A-45A3-B3F1-06F159665603}"/>
          </ac:spMkLst>
        </pc:spChg>
        <pc:spChg chg="add del">
          <ac:chgData name="tanja.knap@gmail.com" userId="15e3a1178b0b77f9" providerId="LiveId" clId="{CA34C152-B89F-470A-AF69-670916A0BC81}" dt="2020-11-15T08:01:48.673" v="60" actId="26606"/>
          <ac:spMkLst>
            <pc:docMk/>
            <pc:sldMk cId="1098555154" sldId="256"/>
            <ac:spMk id="67" creationId="{DF1E3393-B852-4883-B778-ED3525112942}"/>
          </ac:spMkLst>
        </pc:spChg>
        <pc:spChg chg="add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69" creationId="{EA3B6404-C37D-4FE3-8124-9FC5ECE56273}"/>
          </ac:spMkLst>
        </pc:spChg>
        <pc:spChg chg="add">
          <ac:chgData name="tanja.knap@gmail.com" userId="15e3a1178b0b77f9" providerId="LiveId" clId="{CA34C152-B89F-470A-AF69-670916A0BC81}" dt="2020-11-15T08:01:48.753" v="61" actId="26606"/>
          <ac:spMkLst>
            <pc:docMk/>
            <pc:sldMk cId="1098555154" sldId="256"/>
            <ac:spMk id="70" creationId="{ED61EC8C-9F54-4671-8E82-4AE6101D6C84}"/>
          </ac:spMkLst>
        </pc:spChg>
        <pc:spChg chg="add del">
          <ac:chgData name="tanja.knap@gmail.com" userId="15e3a1178b0b77f9" providerId="LiveId" clId="{CA34C152-B89F-470A-AF69-670916A0BC81}" dt="2020-11-15T07:56:38.317" v="6" actId="26606"/>
          <ac:spMkLst>
            <pc:docMk/>
            <pc:sldMk cId="1098555154" sldId="256"/>
            <ac:spMk id="114" creationId="{1DB043B4-68C6-45B9-82AC-A5800EADB8DB}"/>
          </ac:spMkLst>
        </pc:spChg>
        <pc:spChg chg="add del">
          <ac:chgData name="tanja.knap@gmail.com" userId="15e3a1178b0b77f9" providerId="LiveId" clId="{CA34C152-B89F-470A-AF69-670916A0BC81}" dt="2020-11-15T07:56:38.317" v="6" actId="26606"/>
          <ac:spMkLst>
            <pc:docMk/>
            <pc:sldMk cId="1098555154" sldId="256"/>
            <ac:spMk id="116" creationId="{5337EA23-6703-4C96-9EEB-A408CBDD67BD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18" creationId="{8C37C960-91F5-4F61-B2CD-8A037920720B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19" creationId="{A5C31099-1BBD-40CE-BC60-FCE50741940D}"/>
          </ac:spMkLst>
        </pc:spChg>
        <pc:spChg chg="add del">
          <ac:chgData name="tanja.knap@gmail.com" userId="15e3a1178b0b77f9" providerId="LiveId" clId="{CA34C152-B89F-470A-AF69-670916A0BC81}" dt="2020-11-15T07:56:50.730" v="8" actId="26606"/>
          <ac:spMkLst>
            <pc:docMk/>
            <pc:sldMk cId="1098555154" sldId="256"/>
            <ac:spMk id="120" creationId="{EA2846BE-460A-477B-A2F4-52F298BF43EE}"/>
          </ac:spMkLst>
        </pc:spChg>
        <pc:spChg chg="add del">
          <ac:chgData name="tanja.knap@gmail.com" userId="15e3a1178b0b77f9" providerId="LiveId" clId="{CA34C152-B89F-470A-AF69-670916A0BC81}" dt="2020-11-15T07:57:37.628" v="10" actId="26606"/>
          <ac:spMkLst>
            <pc:docMk/>
            <pc:sldMk cId="1098555154" sldId="256"/>
            <ac:spMk id="123" creationId="{A8384FB5-9ADC-4DDC-881B-597D56F5B15D}"/>
          </ac:spMkLst>
        </pc:spChg>
        <pc:spChg chg="add del">
          <ac:chgData name="tanja.knap@gmail.com" userId="15e3a1178b0b77f9" providerId="LiveId" clId="{CA34C152-B89F-470A-AF69-670916A0BC81}" dt="2020-11-15T07:57:37.628" v="10" actId="26606"/>
          <ac:spMkLst>
            <pc:docMk/>
            <pc:sldMk cId="1098555154" sldId="256"/>
            <ac:spMk id="124" creationId="{0AF57B88-1D4C-41FA-A761-EC1DD10C35CB}"/>
          </ac:spMkLst>
        </pc:spChg>
        <pc:spChg chg="add del">
          <ac:chgData name="tanja.knap@gmail.com" userId="15e3a1178b0b77f9" providerId="LiveId" clId="{CA34C152-B89F-470A-AF69-670916A0BC81}" dt="2020-11-15T07:57:37.628" v="10" actId="26606"/>
          <ac:spMkLst>
            <pc:docMk/>
            <pc:sldMk cId="1098555154" sldId="256"/>
            <ac:spMk id="125" creationId="{D2548F45-5164-4ABB-8212-7F293FDED8D4}"/>
          </ac:spMkLst>
        </pc:spChg>
        <pc:spChg chg="add del">
          <ac:chgData name="tanja.knap@gmail.com" userId="15e3a1178b0b77f9" providerId="LiveId" clId="{CA34C152-B89F-470A-AF69-670916A0BC81}" dt="2020-11-15T07:57:37.628" v="10" actId="26606"/>
          <ac:spMkLst>
            <pc:docMk/>
            <pc:sldMk cId="1098555154" sldId="256"/>
            <ac:spMk id="127" creationId="{5E81CCFB-7BEF-4186-86FB-D09450B4D02D}"/>
          </ac:spMkLst>
        </pc:spChg>
        <pc:spChg chg="add del">
          <ac:chgData name="tanja.knap@gmail.com" userId="15e3a1178b0b77f9" providerId="LiveId" clId="{CA34C152-B89F-470A-AF69-670916A0BC81}" dt="2020-11-15T07:57:51.922" v="12" actId="26606"/>
          <ac:spMkLst>
            <pc:docMk/>
            <pc:sldMk cId="1098555154" sldId="256"/>
            <ac:spMk id="129" creationId="{D47766EE-4192-4B2D-A5A0-F60F9A5F743F}"/>
          </ac:spMkLst>
        </pc:spChg>
        <pc:spChg chg="add del">
          <ac:chgData name="tanja.knap@gmail.com" userId="15e3a1178b0b77f9" providerId="LiveId" clId="{CA34C152-B89F-470A-AF69-670916A0BC81}" dt="2020-11-15T07:57:51.922" v="12" actId="26606"/>
          <ac:spMkLst>
            <pc:docMk/>
            <pc:sldMk cId="1098555154" sldId="256"/>
            <ac:spMk id="131" creationId="{D6705569-F545-4F47-A260-A9202826EA20}"/>
          </ac:spMkLst>
        </pc:spChg>
        <pc:spChg chg="add del">
          <ac:chgData name="tanja.knap@gmail.com" userId="15e3a1178b0b77f9" providerId="LiveId" clId="{CA34C152-B89F-470A-AF69-670916A0BC81}" dt="2020-11-15T08:00:20.069" v="17"/>
          <ac:spMkLst>
            <pc:docMk/>
            <pc:sldMk cId="1098555154" sldId="256"/>
            <ac:spMk id="133" creationId="{A8384FB5-9ADC-4DDC-881B-597D56F5B15D}"/>
          </ac:spMkLst>
        </pc:spChg>
        <pc:spChg chg="add del">
          <ac:chgData name="tanja.knap@gmail.com" userId="15e3a1178b0b77f9" providerId="LiveId" clId="{CA34C152-B89F-470A-AF69-670916A0BC81}" dt="2020-11-15T08:00:20.069" v="17"/>
          <ac:spMkLst>
            <pc:docMk/>
            <pc:sldMk cId="1098555154" sldId="256"/>
            <ac:spMk id="134" creationId="{0AF57B88-1D4C-41FA-A761-EC1DD10C35CB}"/>
          </ac:spMkLst>
        </pc:spChg>
        <pc:spChg chg="add del">
          <ac:chgData name="tanja.knap@gmail.com" userId="15e3a1178b0b77f9" providerId="LiveId" clId="{CA34C152-B89F-470A-AF69-670916A0BC81}" dt="2020-11-15T08:00:20.069" v="17"/>
          <ac:spMkLst>
            <pc:docMk/>
            <pc:sldMk cId="1098555154" sldId="256"/>
            <ac:spMk id="135" creationId="{D2548F45-5164-4ABB-8212-7F293FDED8D4}"/>
          </ac:spMkLst>
        </pc:spChg>
        <pc:spChg chg="add del">
          <ac:chgData name="tanja.knap@gmail.com" userId="15e3a1178b0b77f9" providerId="LiveId" clId="{CA34C152-B89F-470A-AF69-670916A0BC81}" dt="2020-11-15T08:00:20.069" v="17"/>
          <ac:spMkLst>
            <pc:docMk/>
            <pc:sldMk cId="1098555154" sldId="256"/>
            <ac:spMk id="137" creationId="{5E81CCFB-7BEF-4186-86FB-D09450B4D02D}"/>
          </ac:spMkLst>
        </pc:spChg>
        <pc:grpChg chg="add del">
          <ac:chgData name="tanja.knap@gmail.com" userId="15e3a1178b0b77f9" providerId="LiveId" clId="{CA34C152-B89F-470A-AF69-670916A0BC81}" dt="2020-11-15T08:00:42.669" v="20" actId="26606"/>
          <ac:grpSpMkLst>
            <pc:docMk/>
            <pc:sldMk cId="1098555154" sldId="256"/>
            <ac:grpSpMk id="12" creationId="{33609D13-CB83-4F4B-BB01-27F01BE4E911}"/>
          </ac:grpSpMkLst>
        </pc:grpChg>
        <pc:grpChg chg="add del">
          <ac:chgData name="tanja.knap@gmail.com" userId="15e3a1178b0b77f9" providerId="LiveId" clId="{CA34C152-B89F-470A-AF69-670916A0BC81}" dt="2020-11-15T07:56:36.727" v="4" actId="26606"/>
          <ac:grpSpMkLst>
            <pc:docMk/>
            <pc:sldMk cId="1098555154" sldId="256"/>
            <ac:grpSpMk id="13" creationId="{67A83510-2790-4866-911D-2E1588DF5FCC}"/>
          </ac:grpSpMkLst>
        </pc:grpChg>
        <pc:grpChg chg="add del">
          <ac:chgData name="tanja.knap@gmail.com" userId="15e3a1178b0b77f9" providerId="LiveId" clId="{CA34C152-B89F-470A-AF69-670916A0BC81}" dt="2020-11-15T08:00:42.669" v="20" actId="26606"/>
          <ac:grpSpMkLst>
            <pc:docMk/>
            <pc:sldMk cId="1098555154" sldId="256"/>
            <ac:grpSpMk id="27" creationId="{FF47B612-7B2E-4A09-9B53-40BDE4350E2C}"/>
          </ac:grpSpMkLst>
        </pc:grpChg>
        <pc:grpChg chg="add del">
          <ac:chgData name="tanja.knap@gmail.com" userId="15e3a1178b0b77f9" providerId="LiveId" clId="{CA34C152-B89F-470A-AF69-670916A0BC81}" dt="2020-11-15T08:00:42.669" v="20" actId="26606"/>
          <ac:grpSpMkLst>
            <pc:docMk/>
            <pc:sldMk cId="1098555154" sldId="256"/>
            <ac:grpSpMk id="37" creationId="{3BC5998F-E162-4A33-9E87-01942908A7AF}"/>
          </ac:grpSpMkLst>
        </pc:grpChg>
        <pc:picChg chg="add del">
          <ac:chgData name="tanja.knap@gmail.com" userId="15e3a1178b0b77f9" providerId="LiveId" clId="{CA34C152-B89F-470A-AF69-670916A0BC81}" dt="2020-11-15T07:56:36.727" v="4" actId="26606"/>
          <ac:picMkLst>
            <pc:docMk/>
            <pc:sldMk cId="1098555154" sldId="256"/>
            <ac:picMk id="4" creationId="{4DC9CE60-A0DC-4730-B9CA-93B260704452}"/>
          </ac:picMkLst>
        </pc:picChg>
        <pc:picChg chg="add del mod">
          <ac:chgData name="tanja.knap@gmail.com" userId="15e3a1178b0b77f9" providerId="LiveId" clId="{CA34C152-B89F-470A-AF69-670916A0BC81}" dt="2020-11-15T07:56:20.788" v="2" actId="478"/>
          <ac:picMkLst>
            <pc:docMk/>
            <pc:sldMk cId="1098555154" sldId="256"/>
            <ac:picMk id="5" creationId="{AB06FC74-03AF-4851-9564-77D01CA60936}"/>
          </ac:picMkLst>
        </pc:picChg>
        <pc:picChg chg="add mod">
          <ac:chgData name="tanja.knap@gmail.com" userId="15e3a1178b0b77f9" providerId="LiveId" clId="{CA34C152-B89F-470A-AF69-670916A0BC81}" dt="2020-11-15T08:02:04.372" v="63" actId="14100"/>
          <ac:picMkLst>
            <pc:docMk/>
            <pc:sldMk cId="1098555154" sldId="256"/>
            <ac:picMk id="6" creationId="{2BE1E21C-47EE-4FA7-B838-6F3161771BE7}"/>
          </ac:picMkLst>
        </pc:picChg>
        <pc:picChg chg="mod">
          <ac:chgData name="tanja.knap@gmail.com" userId="15e3a1178b0b77f9" providerId="LiveId" clId="{CA34C152-B89F-470A-AF69-670916A0BC81}" dt="2020-11-15T08:04:39.433" v="64" actId="1076"/>
          <ac:picMkLst>
            <pc:docMk/>
            <pc:sldMk cId="1098555154" sldId="256"/>
            <ac:picMk id="7" creationId="{136E5818-3187-4B20-9184-3F2C40768607}"/>
          </ac:picMkLst>
        </pc:picChg>
        <pc:picChg chg="add del">
          <ac:chgData name="tanja.knap@gmail.com" userId="15e3a1178b0b77f9" providerId="LiveId" clId="{CA34C152-B89F-470A-AF69-670916A0BC81}" dt="2020-11-15T07:56:38.317" v="6" actId="26606"/>
          <ac:picMkLst>
            <pc:docMk/>
            <pc:sldMk cId="1098555154" sldId="256"/>
            <ac:picMk id="115" creationId="{2488FBA6-3CE5-4881-B644-85A955DD6598}"/>
          </ac:picMkLst>
        </pc:picChg>
        <pc:picChg chg="add del">
          <ac:chgData name="tanja.knap@gmail.com" userId="15e3a1178b0b77f9" providerId="LiveId" clId="{CA34C152-B89F-470A-AF69-670916A0BC81}" dt="2020-11-15T07:56:50.730" v="8" actId="26606"/>
          <ac:picMkLst>
            <pc:docMk/>
            <pc:sldMk cId="1098555154" sldId="256"/>
            <ac:picMk id="121" creationId="{91C20051-A657-4051-9DD9-0DD7865660D9}"/>
          </ac:picMkLst>
        </pc:picChg>
        <pc:picChg chg="add del">
          <ac:chgData name="tanja.knap@gmail.com" userId="15e3a1178b0b77f9" providerId="LiveId" clId="{CA34C152-B89F-470A-AF69-670916A0BC81}" dt="2020-11-15T07:57:37.628" v="10" actId="26606"/>
          <ac:picMkLst>
            <pc:docMk/>
            <pc:sldMk cId="1098555154" sldId="256"/>
            <ac:picMk id="126" creationId="{87BC7146-10C8-4B5C-AE34-C4DC30ADF1DE}"/>
          </ac:picMkLst>
        </pc:picChg>
        <pc:picChg chg="add del">
          <ac:chgData name="tanja.knap@gmail.com" userId="15e3a1178b0b77f9" providerId="LiveId" clId="{CA34C152-B89F-470A-AF69-670916A0BC81}" dt="2020-11-15T07:57:51.922" v="12" actId="26606"/>
          <ac:picMkLst>
            <pc:docMk/>
            <pc:sldMk cId="1098555154" sldId="256"/>
            <ac:picMk id="130" creationId="{441C5371-44BD-450E-9199-5EF40BB54B43}"/>
          </ac:picMkLst>
        </pc:picChg>
        <pc:picChg chg="add del">
          <ac:chgData name="tanja.knap@gmail.com" userId="15e3a1178b0b77f9" providerId="LiveId" clId="{CA34C152-B89F-470A-AF69-670916A0BC81}" dt="2020-11-15T08:00:24.137" v="18" actId="478"/>
          <ac:picMkLst>
            <pc:docMk/>
            <pc:sldMk cId="1098555154" sldId="256"/>
            <ac:picMk id="136" creationId="{87BC7146-10C8-4B5C-AE34-C4DC30ADF1DE}"/>
          </ac:picMkLst>
        </pc:picChg>
        <pc:cxnChg chg="add">
          <ac:chgData name="tanja.knap@gmail.com" userId="15e3a1178b0b77f9" providerId="LiveId" clId="{CA34C152-B89F-470A-AF69-670916A0BC81}" dt="2020-11-15T08:01:48.753" v="61" actId="26606"/>
          <ac:cxnSpMkLst>
            <pc:docMk/>
            <pc:sldMk cId="1098555154" sldId="256"/>
            <ac:cxnSpMk id="71" creationId="{4777C915-01E5-4C85-B3BF-7BF7CC3FEFE2}"/>
          </ac:cxnSpMkLst>
        </pc:cxnChg>
        <pc:cxnChg chg="add">
          <ac:chgData name="tanja.knap@gmail.com" userId="15e3a1178b0b77f9" providerId="LiveId" clId="{CA34C152-B89F-470A-AF69-670916A0BC81}" dt="2020-11-15T08:01:48.753" v="61" actId="26606"/>
          <ac:cxnSpMkLst>
            <pc:docMk/>
            <pc:sldMk cId="1098555154" sldId="256"/>
            <ac:cxnSpMk id="72" creationId="{8557940A-71CE-48E1-BD71-2BEF15613C87}"/>
          </ac:cxnSpMkLst>
        </pc:cxnChg>
      </pc:sldChg>
      <pc:sldChg chg="new del">
        <pc:chgData name="tanja.knap@gmail.com" userId="15e3a1178b0b77f9" providerId="LiveId" clId="{CA34C152-B89F-470A-AF69-670916A0BC81}" dt="2020-11-15T08:15:30.536" v="230" actId="47"/>
        <pc:sldMkLst>
          <pc:docMk/>
          <pc:sldMk cId="198499306" sldId="257"/>
        </pc:sldMkLst>
      </pc:sldChg>
      <pc:sldChg chg="addSp delSp modSp new mod ord delAnim modAnim">
        <pc:chgData name="tanja.knap@gmail.com" userId="15e3a1178b0b77f9" providerId="LiveId" clId="{CA34C152-B89F-470A-AF69-670916A0BC81}" dt="2020-11-15T08:24:30.215" v="264" actId="1076"/>
        <pc:sldMkLst>
          <pc:docMk/>
          <pc:sldMk cId="4108444887" sldId="258"/>
        </pc:sldMkLst>
        <pc:spChg chg="add mod">
          <ac:chgData name="tanja.knap@gmail.com" userId="15e3a1178b0b77f9" providerId="LiveId" clId="{CA34C152-B89F-470A-AF69-670916A0BC81}" dt="2020-11-15T08:20:30.449" v="251" actId="1076"/>
          <ac:spMkLst>
            <pc:docMk/>
            <pc:sldMk cId="4108444887" sldId="258"/>
            <ac:spMk id="2" creationId="{5F84A382-DAE1-4A17-A990-EEA5BEC95BD6}"/>
          </ac:spMkLst>
        </pc:spChg>
        <pc:spChg chg="add del mod">
          <ac:chgData name="tanja.knap@gmail.com" userId="15e3a1178b0b77f9" providerId="LiveId" clId="{CA34C152-B89F-470A-AF69-670916A0BC81}" dt="2020-11-15T08:18:11.623" v="234" actId="21"/>
          <ac:spMkLst>
            <pc:docMk/>
            <pc:sldMk cId="4108444887" sldId="258"/>
            <ac:spMk id="3" creationId="{E930D1A1-1AD7-4E1D-9733-A6408D6AA3FA}"/>
          </ac:spMkLst>
        </pc:spChg>
        <pc:picChg chg="mod">
          <ac:chgData name="tanja.knap@gmail.com" userId="15e3a1178b0b77f9" providerId="LiveId" clId="{CA34C152-B89F-470A-AF69-670916A0BC81}" dt="2020-11-15T08:24:30.215" v="264" actId="1076"/>
          <ac:picMkLst>
            <pc:docMk/>
            <pc:sldMk cId="4108444887" sldId="258"/>
            <ac:picMk id="4" creationId="{5CA6665E-9A7A-4463-83D2-6FBB6D158B33}"/>
          </ac:picMkLst>
        </pc:picChg>
        <pc:picChg chg="del mod">
          <ac:chgData name="tanja.knap@gmail.com" userId="15e3a1178b0b77f9" providerId="LiveId" clId="{CA34C152-B89F-470A-AF69-670916A0BC81}" dt="2020-11-15T08:18:22.283" v="237" actId="21"/>
          <ac:picMkLst>
            <pc:docMk/>
            <pc:sldMk cId="4108444887" sldId="258"/>
            <ac:picMk id="5" creationId="{BAFECC12-8E8A-4F50-9203-69A92E63FAAA}"/>
          </ac:picMkLst>
        </pc:picChg>
        <pc:picChg chg="add del mod">
          <ac:chgData name="tanja.knap@gmail.com" userId="15e3a1178b0b77f9" providerId="LiveId" clId="{CA34C152-B89F-470A-AF69-670916A0BC81}" dt="2020-11-15T08:22:36.846" v="253" actId="478"/>
          <ac:picMkLst>
            <pc:docMk/>
            <pc:sldMk cId="4108444887" sldId="258"/>
            <ac:picMk id="1026" creationId="{533FFA20-FA89-4DEB-B9FC-F7AB715FF9B3}"/>
          </ac:picMkLst>
        </pc:picChg>
        <pc:picChg chg="add mod">
          <ac:chgData name="tanja.knap@gmail.com" userId="15e3a1178b0b77f9" providerId="LiveId" clId="{CA34C152-B89F-470A-AF69-670916A0BC81}" dt="2020-11-15T08:22:45.446" v="255" actId="1076"/>
          <ac:picMkLst>
            <pc:docMk/>
            <pc:sldMk cId="4108444887" sldId="258"/>
            <ac:picMk id="1028" creationId="{A57ED504-1CD3-4EA3-9786-CDE13F5C5E93}"/>
          </ac:picMkLst>
        </pc:picChg>
      </pc:sldChg>
      <pc:sldChg chg="addSp modSp new mod modAnim">
        <pc:chgData name="tanja.knap@gmail.com" userId="15e3a1178b0b77f9" providerId="LiveId" clId="{CA34C152-B89F-470A-AF69-670916A0BC81}" dt="2020-11-15T08:24:36.627" v="265" actId="1076"/>
        <pc:sldMkLst>
          <pc:docMk/>
          <pc:sldMk cId="1088983683" sldId="259"/>
        </pc:sldMkLst>
        <pc:spChg chg="add mod">
          <ac:chgData name="tanja.knap@gmail.com" userId="15e3a1178b0b77f9" providerId="LiveId" clId="{CA34C152-B89F-470A-AF69-670916A0BC81}" dt="2020-11-15T08:23:03.101" v="260" actId="1076"/>
          <ac:spMkLst>
            <pc:docMk/>
            <pc:sldMk cId="1088983683" sldId="259"/>
            <ac:spMk id="3" creationId="{5089530F-8B19-47AE-8D5C-AF5411D7931B}"/>
          </ac:spMkLst>
        </pc:spChg>
        <pc:picChg chg="add mod">
          <ac:chgData name="tanja.knap@gmail.com" userId="15e3a1178b0b77f9" providerId="LiveId" clId="{CA34C152-B89F-470A-AF69-670916A0BC81}" dt="2020-11-15T08:24:36.627" v="265" actId="1076"/>
          <ac:picMkLst>
            <pc:docMk/>
            <pc:sldMk cId="1088983683" sldId="259"/>
            <ac:picMk id="4" creationId="{0A4EEE1F-FC45-40CC-B241-7F97E73285BB}"/>
          </ac:picMkLst>
        </pc:picChg>
        <pc:picChg chg="add mod">
          <ac:chgData name="tanja.knap@gmail.com" userId="15e3a1178b0b77f9" providerId="LiveId" clId="{CA34C152-B89F-470A-AF69-670916A0BC81}" dt="2020-11-15T08:24:22.649" v="263" actId="1076"/>
          <ac:picMkLst>
            <pc:docMk/>
            <pc:sldMk cId="1088983683" sldId="259"/>
            <ac:picMk id="2050" creationId="{E2FB9B0B-FA6F-4845-BF30-99E9BA03135B}"/>
          </ac:picMkLst>
        </pc:picChg>
      </pc:sldChg>
      <pc:sldChg chg="new del">
        <pc:chgData name="tanja.knap@gmail.com" userId="15e3a1178b0b77f9" providerId="LiveId" clId="{CA34C152-B89F-470A-AF69-670916A0BC81}" dt="2020-11-15T08:22:54.925" v="258" actId="47"/>
        <pc:sldMkLst>
          <pc:docMk/>
          <pc:sldMk cId="1740770767" sldId="260"/>
        </pc:sldMkLst>
      </pc:sldChg>
      <pc:sldChg chg="addSp modSp new mod">
        <pc:chgData name="tanja.knap@gmail.com" userId="15e3a1178b0b77f9" providerId="LiveId" clId="{CA34C152-B89F-470A-AF69-670916A0BC81}" dt="2020-11-15T08:30:24.563" v="350" actId="14100"/>
        <pc:sldMkLst>
          <pc:docMk/>
          <pc:sldMk cId="2074614871" sldId="260"/>
        </pc:sldMkLst>
        <pc:spChg chg="add mod">
          <ac:chgData name="tanja.knap@gmail.com" userId="15e3a1178b0b77f9" providerId="LiveId" clId="{CA34C152-B89F-470A-AF69-670916A0BC81}" dt="2020-11-15T08:26:33.533" v="340" actId="20577"/>
          <ac:spMkLst>
            <pc:docMk/>
            <pc:sldMk cId="2074614871" sldId="260"/>
            <ac:spMk id="2" creationId="{5DBED412-B215-4CF1-A9F8-A74C740CB4BE}"/>
          </ac:spMkLst>
        </pc:spChg>
        <pc:picChg chg="mod">
          <ac:chgData name="tanja.knap@gmail.com" userId="15e3a1178b0b77f9" providerId="LiveId" clId="{CA34C152-B89F-470A-AF69-670916A0BC81}" dt="2020-11-15T08:27:05.799" v="341" actId="1076"/>
          <ac:picMkLst>
            <pc:docMk/>
            <pc:sldMk cId="2074614871" sldId="260"/>
            <ac:picMk id="3" creationId="{791696D4-B4BF-4E7E-BB6D-06E25DFF9920}"/>
          </ac:picMkLst>
        </pc:picChg>
        <pc:picChg chg="add mod">
          <ac:chgData name="tanja.knap@gmail.com" userId="15e3a1178b0b77f9" providerId="LiveId" clId="{CA34C152-B89F-470A-AF69-670916A0BC81}" dt="2020-11-15T08:30:24.563" v="350" actId="14100"/>
          <ac:picMkLst>
            <pc:docMk/>
            <pc:sldMk cId="2074614871" sldId="260"/>
            <ac:picMk id="3074" creationId="{E0800A75-AA20-45CF-B719-F6B82DFDDA2F}"/>
          </ac:picMkLst>
        </pc:picChg>
      </pc:sldChg>
      <pc:sldChg chg="addSp modSp new mod">
        <pc:chgData name="tanja.knap@gmail.com" userId="15e3a1178b0b77f9" providerId="LiveId" clId="{CA34C152-B89F-470A-AF69-670916A0BC81}" dt="2020-11-15T08:35:33.915" v="486" actId="1076"/>
        <pc:sldMkLst>
          <pc:docMk/>
          <pc:sldMk cId="2987790219" sldId="261"/>
        </pc:sldMkLst>
        <pc:spChg chg="add mod">
          <ac:chgData name="tanja.knap@gmail.com" userId="15e3a1178b0b77f9" providerId="LiveId" clId="{CA34C152-B89F-470A-AF69-670916A0BC81}" dt="2020-11-15T08:33:14.995" v="473" actId="14100"/>
          <ac:spMkLst>
            <pc:docMk/>
            <pc:sldMk cId="2987790219" sldId="261"/>
            <ac:spMk id="2" creationId="{5E341C91-114D-466B-8E56-7CFC65B0E099}"/>
          </ac:spMkLst>
        </pc:spChg>
        <pc:picChg chg="mod">
          <ac:chgData name="tanja.knap@gmail.com" userId="15e3a1178b0b77f9" providerId="LiveId" clId="{CA34C152-B89F-470A-AF69-670916A0BC81}" dt="2020-11-15T08:35:33.915" v="486" actId="1076"/>
          <ac:picMkLst>
            <pc:docMk/>
            <pc:sldMk cId="2987790219" sldId="261"/>
            <ac:picMk id="3" creationId="{DBBAD228-E097-45F4-8D41-56D850247031}"/>
          </ac:picMkLst>
        </pc:picChg>
        <pc:picChg chg="add mod">
          <ac:chgData name="tanja.knap@gmail.com" userId="15e3a1178b0b77f9" providerId="LiveId" clId="{CA34C152-B89F-470A-AF69-670916A0BC81}" dt="2020-11-15T08:34:30.400" v="479" actId="1076"/>
          <ac:picMkLst>
            <pc:docMk/>
            <pc:sldMk cId="2987790219" sldId="261"/>
            <ac:picMk id="4098" creationId="{E0DE5A75-613D-4EE1-AA81-1B20DC2A3AFC}"/>
          </ac:picMkLst>
        </pc:picChg>
        <pc:picChg chg="add mod">
          <ac:chgData name="tanja.knap@gmail.com" userId="15e3a1178b0b77f9" providerId="LiveId" clId="{CA34C152-B89F-470A-AF69-670916A0BC81}" dt="2020-11-15T08:35:01.908" v="485" actId="14100"/>
          <ac:picMkLst>
            <pc:docMk/>
            <pc:sldMk cId="2987790219" sldId="261"/>
            <ac:picMk id="4100" creationId="{62980F8E-9522-46FC-9A34-4A2FBD5B79FA}"/>
          </ac:picMkLst>
        </pc:picChg>
      </pc:sldChg>
      <pc:sldChg chg="new del">
        <pc:chgData name="tanja.knap@gmail.com" userId="15e3a1178b0b77f9" providerId="LiveId" clId="{CA34C152-B89F-470A-AF69-670916A0BC81}" dt="2020-11-15T08:22:51.035" v="257" actId="47"/>
        <pc:sldMkLst>
          <pc:docMk/>
          <pc:sldMk cId="3638719845" sldId="261"/>
        </pc:sldMkLst>
      </pc:sldChg>
      <pc:sldChg chg="addSp modSp new mod">
        <pc:chgData name="tanja.knap@gmail.com" userId="15e3a1178b0b77f9" providerId="LiveId" clId="{CA34C152-B89F-470A-AF69-670916A0BC81}" dt="2020-11-15T08:57:54.165" v="595" actId="1076"/>
        <pc:sldMkLst>
          <pc:docMk/>
          <pc:sldMk cId="355385758" sldId="262"/>
        </pc:sldMkLst>
        <pc:spChg chg="add mod">
          <ac:chgData name="tanja.knap@gmail.com" userId="15e3a1178b0b77f9" providerId="LiveId" clId="{CA34C152-B89F-470A-AF69-670916A0BC81}" dt="2020-11-15T08:37:04.916" v="589" actId="403"/>
          <ac:spMkLst>
            <pc:docMk/>
            <pc:sldMk cId="355385758" sldId="262"/>
            <ac:spMk id="2" creationId="{51B20787-24A4-41B7-8458-DCE7798AA30B}"/>
          </ac:spMkLst>
        </pc:spChg>
        <pc:picChg chg="mod">
          <ac:chgData name="tanja.knap@gmail.com" userId="15e3a1178b0b77f9" providerId="LiveId" clId="{CA34C152-B89F-470A-AF69-670916A0BC81}" dt="2020-11-15T08:57:54.165" v="595" actId="1076"/>
          <ac:picMkLst>
            <pc:docMk/>
            <pc:sldMk cId="355385758" sldId="262"/>
            <ac:picMk id="3" creationId="{7EE8E94C-F0BA-4E52-BC5A-45591E13344B}"/>
          </ac:picMkLst>
        </pc:picChg>
        <pc:picChg chg="add mod">
          <ac:chgData name="tanja.knap@gmail.com" userId="15e3a1178b0b77f9" providerId="LiveId" clId="{CA34C152-B89F-470A-AF69-670916A0BC81}" dt="2020-11-15T08:42:15.311" v="593" actId="14100"/>
          <ac:picMkLst>
            <pc:docMk/>
            <pc:sldMk cId="355385758" sldId="262"/>
            <ac:picMk id="5122" creationId="{40D2EF29-6571-4F8E-909E-0BE39A4027AC}"/>
          </ac:picMkLst>
        </pc:picChg>
      </pc:sldChg>
      <pc:sldChg chg="new del">
        <pc:chgData name="tanja.knap@gmail.com" userId="15e3a1178b0b77f9" providerId="LiveId" clId="{CA34C152-B89F-470A-AF69-670916A0BC81}" dt="2020-11-15T08:22:49.729" v="256" actId="47"/>
        <pc:sldMkLst>
          <pc:docMk/>
          <pc:sldMk cId="4236923040" sldId="262"/>
        </pc:sldMkLst>
      </pc:sldChg>
      <pc:sldChg chg="addSp modSp new mod">
        <pc:chgData name="tanja.knap@gmail.com" userId="15e3a1178b0b77f9" providerId="LiveId" clId="{CA34C152-B89F-470A-AF69-670916A0BC81}" dt="2020-11-15T09:10:41.883" v="891" actId="1076"/>
        <pc:sldMkLst>
          <pc:docMk/>
          <pc:sldMk cId="3226537648" sldId="263"/>
        </pc:sldMkLst>
        <pc:spChg chg="add mod">
          <ac:chgData name="tanja.knap@gmail.com" userId="15e3a1178b0b77f9" providerId="LiveId" clId="{CA34C152-B89F-470A-AF69-670916A0BC81}" dt="2020-11-15T09:09:31.107" v="887" actId="1076"/>
          <ac:spMkLst>
            <pc:docMk/>
            <pc:sldMk cId="3226537648" sldId="263"/>
            <ac:spMk id="2" creationId="{9B2C06F0-7AF8-4FAC-B29B-4EF86D5F1184}"/>
          </ac:spMkLst>
        </pc:spChg>
        <pc:picChg chg="mod">
          <ac:chgData name="tanja.knap@gmail.com" userId="15e3a1178b0b77f9" providerId="LiveId" clId="{CA34C152-B89F-470A-AF69-670916A0BC81}" dt="2020-11-15T09:10:41.883" v="891" actId="1076"/>
          <ac:picMkLst>
            <pc:docMk/>
            <pc:sldMk cId="3226537648" sldId="263"/>
            <ac:picMk id="3" creationId="{8B287B98-8E31-47D1-8CFC-210170E1922F}"/>
          </ac:picMkLst>
        </pc:picChg>
        <pc:picChg chg="add mod">
          <ac:chgData name="tanja.knap@gmail.com" userId="15e3a1178b0b77f9" providerId="LiveId" clId="{CA34C152-B89F-470A-AF69-670916A0BC81}" dt="2020-11-15T09:09:50.965" v="889" actId="1076"/>
          <ac:picMkLst>
            <pc:docMk/>
            <pc:sldMk cId="3226537648" sldId="263"/>
            <ac:picMk id="6146" creationId="{0E9D0AC5-E16B-4E05-BC04-032EC0868484}"/>
          </ac:picMkLst>
        </pc:picChg>
        <pc:picChg chg="add mod">
          <ac:chgData name="tanja.knap@gmail.com" userId="15e3a1178b0b77f9" providerId="LiveId" clId="{CA34C152-B89F-470A-AF69-670916A0BC81}" dt="2020-11-15T09:09:43.467" v="888" actId="1076"/>
          <ac:picMkLst>
            <pc:docMk/>
            <pc:sldMk cId="3226537648" sldId="263"/>
            <ac:picMk id="6148" creationId="{830024C0-29F6-454C-BFE5-ECA5492A4F4B}"/>
          </ac:picMkLst>
        </pc:picChg>
      </pc:sldChg>
      <pc:sldChg chg="new del">
        <pc:chgData name="tanja.knap@gmail.com" userId="15e3a1178b0b77f9" providerId="LiveId" clId="{CA34C152-B89F-470A-AF69-670916A0BC81}" dt="2020-11-15T09:14:32.956" v="893" actId="47"/>
        <pc:sldMkLst>
          <pc:docMk/>
          <pc:sldMk cId="1309668092" sldId="264"/>
        </pc:sldMkLst>
      </pc:sldChg>
      <pc:sldMasterChg chg="add del addSldLayout delSldLayout">
        <pc:chgData name="tanja.knap@gmail.com" userId="15e3a1178b0b77f9" providerId="LiveId" clId="{CA34C152-B89F-470A-AF69-670916A0BC81}" dt="2020-11-15T07:57:52.014" v="13" actId="26606"/>
        <pc:sldMasterMkLst>
          <pc:docMk/>
          <pc:sldMasterMk cId="3266643565" sldId="2147483648"/>
        </pc:sldMasterMkLst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826369721" sldId="2147483649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440144063" sldId="2147483650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1716306936" sldId="2147483651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1338073064" sldId="2147483652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3059813104" sldId="2147483653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2705587985" sldId="2147483654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210358042" sldId="2147483655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1812606233" sldId="2147483656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2011110226" sldId="2147483657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1153633702" sldId="2147483658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3266643565" sldId="2147483648"/>
            <pc:sldLayoutMk cId="138367405" sldId="2147483659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7:56:36.727" v="4" actId="26606"/>
        <pc:sldMasterMkLst>
          <pc:docMk/>
          <pc:sldMasterMk cId="3895594868" sldId="2147483686"/>
        </pc:sldMasterMkLst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359339708" sldId="2147483675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580585439" sldId="2147483676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369765806" sldId="2147483677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2569902605" sldId="2147483678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3699088120" sldId="2147483679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3115502447" sldId="2147483680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3136527071" sldId="2147483681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2646083515" sldId="2147483682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1661126561" sldId="2147483683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134225398" sldId="2147483684"/>
          </pc:sldLayoutMkLst>
        </pc:sldLayoutChg>
        <pc:sldLayoutChg chg="add del">
          <pc:chgData name="tanja.knap@gmail.com" userId="15e3a1178b0b77f9" providerId="LiveId" clId="{CA34C152-B89F-470A-AF69-670916A0BC81}" dt="2020-11-15T07:56:36.727" v="4" actId="26606"/>
          <pc:sldLayoutMkLst>
            <pc:docMk/>
            <pc:sldMasterMk cId="3895594868" sldId="2147483686"/>
            <pc:sldLayoutMk cId="972001681" sldId="2147483685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7:57:51.922" v="12" actId="26606"/>
        <pc:sldMasterMkLst>
          <pc:docMk/>
          <pc:sldMasterMk cId="1347841085" sldId="2147483700"/>
        </pc:sldMasterMkLst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3415665646" sldId="2147483688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2311331812" sldId="2147483689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1475096326" sldId="2147483690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3771251889" sldId="2147483691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3063753285" sldId="2147483692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2880004746" sldId="2147483693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1332372814" sldId="2147483694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1474487555" sldId="2147483695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848226613" sldId="2147483696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3081897870" sldId="2147483697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3944724088" sldId="2147483698"/>
          </pc:sldLayoutMkLst>
        </pc:sldLayoutChg>
        <pc:sldLayoutChg chg="add del">
          <pc:chgData name="tanja.knap@gmail.com" userId="15e3a1178b0b77f9" providerId="LiveId" clId="{CA34C152-B89F-470A-AF69-670916A0BC81}" dt="2020-11-15T07:57:51.922" v="12" actId="26606"/>
          <pc:sldLayoutMkLst>
            <pc:docMk/>
            <pc:sldMasterMk cId="1347841085" sldId="2147483700"/>
            <pc:sldLayoutMk cId="1539566621" sldId="2147483699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7:57:52.014" v="13" actId="26606"/>
        <pc:sldMasterMkLst>
          <pc:docMk/>
          <pc:sldMasterMk cId="4000076737" sldId="2147483725"/>
        </pc:sldMasterMkLst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2896146657" sldId="2147483714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3375299458" sldId="2147483715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3521167310" sldId="2147483716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3698401222" sldId="2147483717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2724882255" sldId="2147483718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933673882" sldId="2147483719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3323809974" sldId="2147483720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14005589" sldId="2147483721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612387680" sldId="2147483722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2798539097" sldId="2147483723"/>
          </pc:sldLayoutMkLst>
        </pc:sldLayoutChg>
        <pc:sldLayoutChg chg="add del">
          <pc:chgData name="tanja.knap@gmail.com" userId="15e3a1178b0b77f9" providerId="LiveId" clId="{CA34C152-B89F-470A-AF69-670916A0BC81}" dt="2020-11-15T07:57:52.014" v="13" actId="26606"/>
          <pc:sldLayoutMkLst>
            <pc:docMk/>
            <pc:sldMasterMk cId="4000076737" sldId="2147483725"/>
            <pc:sldLayoutMk cId="2762873559" sldId="2147483724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0:50.168" v="23" actId="26606"/>
        <pc:sldMasterMkLst>
          <pc:docMk/>
          <pc:sldMasterMk cId="790827192" sldId="2147483726"/>
        </pc:sldMasterMkLst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863903045" sldId="2147483727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343461005" sldId="2147483728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2868509235" sldId="2147483729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062799475" sldId="2147483730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678466404" sldId="2147483731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744559860" sldId="2147483732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359831439" sldId="2147483733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828653763" sldId="2147483734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2550560743" sldId="2147483735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526367559" sldId="2147483736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672741058" sldId="2147483737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03477679" sldId="2147483738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505684466" sldId="2147483739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1240020371" sldId="2147483740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928144703" sldId="2147483741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2288037151" sldId="2147483742"/>
          </pc:sldLayoutMkLst>
        </pc:sldLayoutChg>
        <pc:sldLayoutChg chg="add del">
          <pc:chgData name="tanja.knap@gmail.com" userId="15e3a1178b0b77f9" providerId="LiveId" clId="{CA34C152-B89F-470A-AF69-670916A0BC81}" dt="2020-11-15T08:00:50.168" v="23" actId="26606"/>
          <pc:sldLayoutMkLst>
            <pc:docMk/>
            <pc:sldMasterMk cId="790827192" sldId="2147483726"/>
            <pc:sldLayoutMk cId="3859653219" sldId="2147483743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7:56:38.317" v="6" actId="26606"/>
        <pc:sldMasterMkLst>
          <pc:docMk/>
          <pc:sldMasterMk cId="1181343246" sldId="2147483738"/>
        </pc:sldMasterMkLst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3840722201" sldId="2147483727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2053661103" sldId="2147483728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2664638661" sldId="2147483729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1311025522" sldId="2147483730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157581326" sldId="2147483731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3092681448" sldId="2147483732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194466578" sldId="2147483733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3557772911" sldId="2147483734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3341290110" sldId="2147483735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96775946" sldId="2147483736"/>
          </pc:sldLayoutMkLst>
        </pc:sldLayoutChg>
        <pc:sldLayoutChg chg="add del">
          <pc:chgData name="tanja.knap@gmail.com" userId="15e3a1178b0b77f9" providerId="LiveId" clId="{CA34C152-B89F-470A-AF69-670916A0BC81}" dt="2020-11-15T07:56:38.317" v="6" actId="26606"/>
          <pc:sldLayoutMkLst>
            <pc:docMk/>
            <pc:sldMasterMk cId="1181343246" sldId="2147483738"/>
            <pc:sldLayoutMk cId="2237339868" sldId="2147483737"/>
          </pc:sldLayoutMkLst>
        </pc:sldLayoutChg>
      </pc:sldMasterChg>
      <pc:sldMasterChg chg="add del replId addSldLayout delSldLayout">
        <pc:chgData name="tanja.knap@gmail.com" userId="15e3a1178b0b77f9" providerId="LiveId" clId="{CA34C152-B89F-470A-AF69-670916A0BC81}" dt="2020-11-15T08:00:42.669" v="20" actId="26606"/>
        <pc:sldMasterMkLst>
          <pc:docMk/>
          <pc:sldMasterMk cId="2548211807" sldId="2147483744"/>
        </pc:sldMasterMkLst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3356287007" sldId="2147483745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231545744" sldId="2147483746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2188043812" sldId="2147483747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945133199" sldId="2147483748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2263872233" sldId="2147483749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491246353" sldId="2147483750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487407533" sldId="2147483751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54217793" sldId="2147483752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708536774" sldId="2147483753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1265000955" sldId="2147483754"/>
          </pc:sldLayoutMkLst>
        </pc:sldLayoutChg>
        <pc:sldLayoutChg chg="add del replId">
          <pc:chgData name="tanja.knap@gmail.com" userId="15e3a1178b0b77f9" providerId="LiveId" clId="{CA34C152-B89F-470A-AF69-670916A0BC81}" dt="2020-11-15T08:00:42.669" v="20" actId="26606"/>
          <pc:sldLayoutMkLst>
            <pc:docMk/>
            <pc:sldMasterMk cId="2548211807" sldId="2147483744"/>
            <pc:sldLayoutMk cId="4179587506" sldId="2147483755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0:50.083" v="22" actId="26606"/>
        <pc:sldMasterMkLst>
          <pc:docMk/>
          <pc:sldMasterMk cId="59949414" sldId="2147483751"/>
        </pc:sldMasterMkLst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1800411939" sldId="2147483744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1603340721" sldId="2147483745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2226986232" sldId="2147483746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4141704142" sldId="2147483747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2654016224" sldId="2147483748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535305180" sldId="2147483749"/>
          </pc:sldLayoutMkLst>
        </pc:sldLayoutChg>
        <pc:sldLayoutChg chg="add del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975427194" sldId="2147483750"/>
          </pc:sldLayoutMkLst>
        </pc:sldLayoutChg>
        <pc:sldLayoutChg chg="add del replId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2237418594" sldId="2147483752"/>
          </pc:sldLayoutMkLst>
        </pc:sldLayoutChg>
        <pc:sldLayoutChg chg="add del replId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707538770" sldId="2147483753"/>
          </pc:sldLayoutMkLst>
        </pc:sldLayoutChg>
        <pc:sldLayoutChg chg="add del replId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1042249020" sldId="2147483754"/>
          </pc:sldLayoutMkLst>
        </pc:sldLayoutChg>
        <pc:sldLayoutChg chg="add del replId">
          <pc:chgData name="tanja.knap@gmail.com" userId="15e3a1178b0b77f9" providerId="LiveId" clId="{CA34C152-B89F-470A-AF69-670916A0BC81}" dt="2020-11-15T08:00:50.083" v="22" actId="26606"/>
          <pc:sldLayoutMkLst>
            <pc:docMk/>
            <pc:sldMasterMk cId="59949414" sldId="2147483751"/>
            <pc:sldLayoutMk cId="685764609" sldId="2147483755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7:56:50.730" v="8" actId="26606"/>
        <pc:sldMasterMkLst>
          <pc:docMk/>
          <pc:sldMasterMk cId="2117116826" sldId="2147483751"/>
        </pc:sldMasterMkLst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1185519884" sldId="2147483740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3669088389" sldId="2147483741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153325096" sldId="2147483742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1202035413" sldId="2147483743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412037902" sldId="2147483744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2087313080" sldId="2147483745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1088973848" sldId="2147483746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2755212382" sldId="2147483747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3508541647" sldId="2147483748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1941555461" sldId="2147483749"/>
          </pc:sldLayoutMkLst>
        </pc:sldLayoutChg>
        <pc:sldLayoutChg chg="add del">
          <pc:chgData name="tanja.knap@gmail.com" userId="15e3a1178b0b77f9" providerId="LiveId" clId="{CA34C152-B89F-470A-AF69-670916A0BC81}" dt="2020-11-15T07:56:50.730" v="8" actId="26606"/>
          <pc:sldLayoutMkLst>
            <pc:docMk/>
            <pc:sldMasterMk cId="2117116826" sldId="2147483751"/>
            <pc:sldLayoutMk cId="2414577010" sldId="2147483750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1:48.753" v="61" actId="26606"/>
        <pc:sldMasterMkLst>
          <pc:docMk/>
          <pc:sldMasterMk cId="725947908" sldId="2147483790"/>
        </pc:sldMasterMkLst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2613064794" sldId="2147483779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488978103" sldId="2147483780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4247849885" sldId="2147483781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4242463921" sldId="2147483782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70748107" sldId="2147483783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1064207888" sldId="2147483784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3427700882" sldId="2147483785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4080791705" sldId="2147483786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340064889" sldId="2147483787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1390128771" sldId="2147483788"/>
          </pc:sldLayoutMkLst>
        </pc:sldLayoutChg>
        <pc:sldLayoutChg chg="add del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725947908" sldId="2147483790"/>
            <pc:sldLayoutMk cId="1879695297" sldId="2147483789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1:35.277" v="56" actId="26606"/>
        <pc:sldMasterMkLst>
          <pc:docMk/>
          <pc:sldMasterMk cId="1304688751" sldId="2147483791"/>
        </pc:sldMasterMkLst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2955248842" sldId="2147483792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2041676881" sldId="2147483793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40365799" sldId="2147483794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989021632" sldId="2147483795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2906618426" sldId="2147483796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761787309" sldId="2147483797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3704877561" sldId="2147483798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4267630471" sldId="2147483799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3872993302" sldId="2147483800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1176739353" sldId="2147483801"/>
          </pc:sldLayoutMkLst>
        </pc:sldLayoutChg>
        <pc:sldLayoutChg chg="add del">
          <pc:chgData name="tanja.knap@gmail.com" userId="15e3a1178b0b77f9" providerId="LiveId" clId="{CA34C152-B89F-470A-AF69-670916A0BC81}" dt="2020-11-15T08:01:35.277" v="56" actId="26606"/>
          <pc:sldLayoutMkLst>
            <pc:docMk/>
            <pc:sldMasterMk cId="1304688751" sldId="2147483791"/>
            <pc:sldLayoutMk cId="846082038" sldId="2147483802"/>
          </pc:sldLayoutMkLst>
        </pc:sldLayoutChg>
      </pc:sldMasterChg>
      <pc:sldMasterChg chg="add addSldLayout">
        <pc:chgData name="tanja.knap@gmail.com" userId="15e3a1178b0b77f9" providerId="LiveId" clId="{CA34C152-B89F-470A-AF69-670916A0BC81}" dt="2020-11-15T08:01:48.753" v="61" actId="26606"/>
        <pc:sldMasterMkLst>
          <pc:docMk/>
          <pc:sldMasterMk cId="662869731" sldId="2147483827"/>
        </pc:sldMasterMkLst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2551512757" sldId="2147483816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1212015989" sldId="2147483817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1515706114" sldId="2147483818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1512088771" sldId="2147483819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699780006" sldId="2147483820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3468036251" sldId="2147483821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2871279955" sldId="2147483822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563782791" sldId="2147483823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3087755389" sldId="2147483824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3723277896" sldId="2147483825"/>
          </pc:sldLayoutMkLst>
        </pc:sldLayoutChg>
        <pc:sldLayoutChg chg="add">
          <pc:chgData name="tanja.knap@gmail.com" userId="15e3a1178b0b77f9" providerId="LiveId" clId="{CA34C152-B89F-470A-AF69-670916A0BC81}" dt="2020-11-15T08:01:48.753" v="61" actId="26606"/>
          <pc:sldLayoutMkLst>
            <pc:docMk/>
            <pc:sldMasterMk cId="662869731" sldId="2147483827"/>
            <pc:sldLayoutMk cId="3388131773" sldId="2147483826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1:39.954" v="58" actId="26606"/>
        <pc:sldMasterMkLst>
          <pc:docMk/>
          <pc:sldMasterMk cId="3186587475" sldId="2147483840"/>
        </pc:sldMasterMkLst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3050404267" sldId="2147483829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3951910904" sldId="2147483830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2627280244" sldId="2147483831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2638643466" sldId="2147483832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982360864" sldId="2147483833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1322994405" sldId="2147483834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4019250818" sldId="2147483835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338144892" sldId="2147483836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1657609883" sldId="2147483837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338015971" sldId="2147483838"/>
          </pc:sldLayoutMkLst>
        </pc:sldLayoutChg>
        <pc:sldLayoutChg chg="add del">
          <pc:chgData name="tanja.knap@gmail.com" userId="15e3a1178b0b77f9" providerId="LiveId" clId="{CA34C152-B89F-470A-AF69-670916A0BC81}" dt="2020-11-15T08:01:39.954" v="58" actId="26606"/>
          <pc:sldLayoutMkLst>
            <pc:docMk/>
            <pc:sldMasterMk cId="3186587475" sldId="2147483840"/>
            <pc:sldLayoutMk cId="187158569" sldId="2147483839"/>
          </pc:sldLayoutMkLst>
        </pc:sldLayoutChg>
      </pc:sldMasterChg>
      <pc:sldMasterChg chg="add del addSldLayout delSldLayout">
        <pc:chgData name="tanja.knap@gmail.com" userId="15e3a1178b0b77f9" providerId="LiveId" clId="{CA34C152-B89F-470A-AF69-670916A0BC81}" dt="2020-11-15T08:01:48.673" v="60" actId="26606"/>
        <pc:sldMasterMkLst>
          <pc:docMk/>
          <pc:sldMasterMk cId="3297735715" sldId="2147483853"/>
        </pc:sldMasterMkLst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1655968359" sldId="2147483842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3102148037" sldId="2147483843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1766601896" sldId="2147483844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1693922504" sldId="2147483845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1259912093" sldId="2147483846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3886052752" sldId="2147483847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525889566" sldId="2147483848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2383133409" sldId="2147483849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581137881" sldId="2147483850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1357376932" sldId="2147483851"/>
          </pc:sldLayoutMkLst>
        </pc:sldLayoutChg>
        <pc:sldLayoutChg chg="add del">
          <pc:chgData name="tanja.knap@gmail.com" userId="15e3a1178b0b77f9" providerId="LiveId" clId="{CA34C152-B89F-470A-AF69-670916A0BC81}" dt="2020-11-15T08:01:48.673" v="60" actId="26606"/>
          <pc:sldLayoutMkLst>
            <pc:docMk/>
            <pc:sldMasterMk cId="3297735715" sldId="2147483853"/>
            <pc:sldLayoutMk cId="266920382" sldId="214748385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1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2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54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9E7756-C60E-4ACB-AC35-28071E83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8225" y="2047818"/>
            <a:ext cx="4302786" cy="3544265"/>
          </a:xfrm>
        </p:spPr>
        <p:txBody>
          <a:bodyPr>
            <a:normAutofit/>
          </a:bodyPr>
          <a:lstStyle/>
          <a:p>
            <a:pPr algn="r"/>
            <a:r>
              <a:rPr lang="sl-SI" sz="4400"/>
              <a:t>JAKEC - BRAT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938A44-2C26-46EA-81CD-B33B595A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89" y="995363"/>
            <a:ext cx="4066321" cy="1000125"/>
          </a:xfrm>
        </p:spPr>
        <p:txBody>
          <a:bodyPr>
            <a:normAutofit/>
          </a:bodyPr>
          <a:lstStyle/>
          <a:p>
            <a:pPr algn="r"/>
            <a:r>
              <a:rPr lang="sl-SI" sz="1600"/>
              <a:t>BARBARA GREGORIČ</a:t>
            </a:r>
          </a:p>
        </p:txBody>
      </p:sp>
      <p:cxnSp>
        <p:nvCxnSpPr>
          <p:cNvPr id="71" name="Straight Connector 5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8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2BE1E21C-47EE-4FA7-B838-6F3161771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66" y="49231"/>
            <a:ext cx="4998518" cy="7090098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36E5818-3187-4B20-9184-3F2C40768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1038" y="57376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F84A382-DAE1-4A17-A990-EEA5BEC95BD6}"/>
              </a:ext>
            </a:extLst>
          </p:cNvPr>
          <p:cNvSpPr txBox="1"/>
          <p:nvPr/>
        </p:nvSpPr>
        <p:spPr>
          <a:xfrm>
            <a:off x="1218873" y="1432874"/>
            <a:ext cx="4565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JAKEC PRAVI, DA NE DA MAMICE NA POL. KAJ TO POMENI?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CA6665E-9A7A-4463-83D2-6FBB6D158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6901" y="2941637"/>
            <a:ext cx="487363" cy="487363"/>
          </a:xfrm>
          <a:prstGeom prst="rect">
            <a:avLst/>
          </a:prstGeom>
        </p:spPr>
      </p:pic>
      <p:pic>
        <p:nvPicPr>
          <p:cNvPr id="1028" name="Picture 4" descr="Free Mom Drawing Cliparts, Download Free Clip Art, Free Clip Art on Clipart  Library">
            <a:extLst>
              <a:ext uri="{FF2B5EF4-FFF2-40B4-BE49-F238E27FC236}">
                <a16:creationId xmlns:a16="http://schemas.microsoft.com/office/drawing/2014/main" id="{A57ED504-1CD3-4EA3-9786-CDE13F5C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9499"/>
            <a:ext cx="3038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89530F-8B19-47AE-8D5C-AF5411D7931B}"/>
              </a:ext>
            </a:extLst>
          </p:cNvPr>
          <p:cNvSpPr txBox="1"/>
          <p:nvPr/>
        </p:nvSpPr>
        <p:spPr>
          <a:xfrm>
            <a:off x="1348035" y="1770084"/>
            <a:ext cx="3629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KAJ PA POMENI, DA SO VSE STVARI ZAVOZLANE? </a:t>
            </a:r>
          </a:p>
          <a:p>
            <a:r>
              <a:rPr lang="sl-SI" sz="2800" dirty="0"/>
              <a:t>KAJ JAKCA NAJBOLJ MOTI?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0A4EEE1F-FC45-40CC-B241-7F97E7328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8966" y="3874260"/>
            <a:ext cx="487363" cy="4873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FB9B0B-FA6F-4845-BF30-99E9BA03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5" y="2188099"/>
            <a:ext cx="53149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BED412-B215-4CF1-A9F8-A74C740CB4BE}"/>
              </a:ext>
            </a:extLst>
          </p:cNvPr>
          <p:cNvSpPr txBox="1"/>
          <p:nvPr/>
        </p:nvSpPr>
        <p:spPr>
          <a:xfrm>
            <a:off x="1498863" y="1244338"/>
            <a:ext cx="4081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KDO JE STAREJŠI: JAKEC ALI NJEGOVA SESTRICA?</a:t>
            </a:r>
          </a:p>
          <a:p>
            <a:endParaRPr lang="sl-SI" sz="2800" dirty="0"/>
          </a:p>
          <a:p>
            <a:r>
              <a:rPr lang="sl-SI" sz="2800" dirty="0"/>
              <a:t>KAKO JI JAKEC PRAVI?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91696D4-B4BF-4E7E-BB6D-06E25DFF9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3428" y="3637012"/>
            <a:ext cx="487363" cy="487363"/>
          </a:xfrm>
          <a:prstGeom prst="rect">
            <a:avLst/>
          </a:prstGeom>
        </p:spPr>
      </p:pic>
      <p:pic>
        <p:nvPicPr>
          <p:cNvPr id="3074" name="Picture 2" descr="Children's Books About Sibling Rivalry - Book Review - The New York Times">
            <a:extLst>
              <a:ext uri="{FF2B5EF4-FFF2-40B4-BE49-F238E27FC236}">
                <a16:creationId xmlns:a16="http://schemas.microsoft.com/office/drawing/2014/main" id="{E0800A75-AA20-45CF-B719-F6B82DFD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17131" r="26687" b="15896"/>
          <a:stretch/>
        </p:blipFill>
        <p:spPr bwMode="auto">
          <a:xfrm>
            <a:off x="5824826" y="1340510"/>
            <a:ext cx="4648353" cy="38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rother And Sister Vector Art &amp; Graphics | freevector.com">
            <a:extLst>
              <a:ext uri="{FF2B5EF4-FFF2-40B4-BE49-F238E27FC236}">
                <a16:creationId xmlns:a16="http://schemas.microsoft.com/office/drawing/2014/main" id="{62980F8E-9522-46FC-9A34-4A2FBD5B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1" y="2085147"/>
            <a:ext cx="4916129" cy="4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E341C91-114D-466B-8E56-7CFC65B0E099}"/>
              </a:ext>
            </a:extLst>
          </p:cNvPr>
          <p:cNvSpPr txBox="1"/>
          <p:nvPr/>
        </p:nvSpPr>
        <p:spPr>
          <a:xfrm>
            <a:off x="857840" y="1112362"/>
            <a:ext cx="6975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KDO PA JE JAKCU REKEL, DA SE BO NJEGOVA SESTRICA IGRALA Z NJIM, KO BO ZRASLA?</a:t>
            </a:r>
          </a:p>
          <a:p>
            <a:endParaRPr lang="sl-SI" sz="2800" dirty="0"/>
          </a:p>
          <a:p>
            <a:r>
              <a:rPr lang="sl-SI" sz="2800" dirty="0"/>
              <a:t>ALI JAKEC TEMU VERJAME?</a:t>
            </a:r>
          </a:p>
        </p:txBody>
      </p:sp>
      <p:pic>
        <p:nvPicPr>
          <p:cNvPr id="4098" name="Picture 2" descr="Brother And Sister Vector Art &amp; Graphics | freevector.com">
            <a:extLst>
              <a:ext uri="{FF2B5EF4-FFF2-40B4-BE49-F238E27FC236}">
                <a16:creationId xmlns:a16="http://schemas.microsoft.com/office/drawing/2014/main" id="{E0DE5A75-613D-4EE1-AA81-1B20DC2A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14" y="250715"/>
            <a:ext cx="3359904" cy="35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BBAD228-E097-45F4-8D41-56D850247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840" y="368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1B20787-24A4-41B7-8458-DCE7798AA30B}"/>
              </a:ext>
            </a:extLst>
          </p:cNvPr>
          <p:cNvSpPr txBox="1"/>
          <p:nvPr/>
        </p:nvSpPr>
        <p:spPr>
          <a:xfrm>
            <a:off x="929148" y="1101213"/>
            <a:ext cx="4989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GLASNO POVEJ, KAKO JAKEC REČE: IN ZDAJ MORAM BITI NJEN BRAT!</a:t>
            </a:r>
          </a:p>
          <a:p>
            <a:endParaRPr lang="sl-SI" sz="2800" dirty="0"/>
          </a:p>
          <a:p>
            <a:r>
              <a:rPr lang="sl-SI" sz="2800" dirty="0"/>
              <a:t>KAJ JAKEC OB TEM ČUTI?</a:t>
            </a:r>
          </a:p>
        </p:txBody>
      </p:sp>
      <p:pic>
        <p:nvPicPr>
          <p:cNvPr id="5122" name="Picture 2" descr="Infant Sibling Jealousy - TV Tropes">
            <a:extLst>
              <a:ext uri="{FF2B5EF4-FFF2-40B4-BE49-F238E27FC236}">
                <a16:creationId xmlns:a16="http://schemas.microsoft.com/office/drawing/2014/main" id="{40D2EF29-6571-4F8E-909E-0BE39A40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535088"/>
            <a:ext cx="3077496" cy="62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EE8E94C-F0BA-4E52-BC5A-45591E133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75" y="3453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eight lifter | Stick figure drawing, Simple doodles, Stick figure tattoo">
            <a:extLst>
              <a:ext uri="{FF2B5EF4-FFF2-40B4-BE49-F238E27FC236}">
                <a16:creationId xmlns:a16="http://schemas.microsoft.com/office/drawing/2014/main" id="{830024C0-29F6-454C-BFE5-ECA5492A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3" y="4550"/>
            <a:ext cx="1386347" cy="17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B2C06F0-7AF8-4FAC-B29B-4EF86D5F1184}"/>
              </a:ext>
            </a:extLst>
          </p:cNvPr>
          <p:cNvSpPr txBox="1"/>
          <p:nvPr/>
        </p:nvSpPr>
        <p:spPr>
          <a:xfrm>
            <a:off x="580103" y="1344561"/>
            <a:ext cx="7000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PESMICO SPREMENI. </a:t>
            </a:r>
          </a:p>
          <a:p>
            <a:r>
              <a:rPr lang="sl-SI" sz="2800" dirty="0"/>
              <a:t>NAMESTO BESEDE MAMICA UPORABI BESEDO OČKA ALI TATI ALI OČI.</a:t>
            </a:r>
          </a:p>
          <a:p>
            <a:r>
              <a:rPr lang="sl-SI" sz="2800" dirty="0"/>
              <a:t>NAMESTO DEKLICA UPORABI BESEDO DEČEK. TA POTEM SEVEDA NE BO SITNICA, AMPAK …</a:t>
            </a:r>
          </a:p>
          <a:p>
            <a:endParaRPr lang="sl-SI" sz="2800" dirty="0"/>
          </a:p>
          <a:p>
            <a:r>
              <a:rPr lang="sl-SI" sz="2800" dirty="0"/>
              <a:t>ČE JE NALOGA PRETEŽKA, NAJ TI POMAGA MAMICA, TATI ALI KDO DRUG.</a:t>
            </a:r>
          </a:p>
        </p:txBody>
      </p:sp>
      <p:pic>
        <p:nvPicPr>
          <p:cNvPr id="6146" name="Picture 2" descr="Little Parachutes • children's picture books about">
            <a:extLst>
              <a:ext uri="{FF2B5EF4-FFF2-40B4-BE49-F238E27FC236}">
                <a16:creationId xmlns:a16="http://schemas.microsoft.com/office/drawing/2014/main" id="{0E9D0AC5-E16B-4E05-BC04-032EC0868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r="32560" b="15674"/>
          <a:stretch/>
        </p:blipFill>
        <p:spPr bwMode="auto">
          <a:xfrm>
            <a:off x="7580671" y="1372829"/>
            <a:ext cx="3569110" cy="41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8B287B98-8E31-47D1-8CFC-210170E19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004" y="5241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136</Words>
  <Application>Microsoft Office PowerPoint</Application>
  <PresentationFormat>Širokozaslonsko</PresentationFormat>
  <Paragraphs>19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Univers Condensed Light</vt:lpstr>
      <vt:lpstr>Walbaum Display Light</vt:lpstr>
      <vt:lpstr>AngleLinesVTI</vt:lpstr>
      <vt:lpstr>JAKEC - BRAT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JAKEC - BRAT</dc:title>
  <dc:creator>tanja.knap@gmail.com</dc:creator>
  <cp:lastModifiedBy>tanja.knap@gmail.com</cp:lastModifiedBy>
  <cp:revision>1</cp:revision>
  <dcterms:created xsi:type="dcterms:W3CDTF">2020-11-15T08:01:48Z</dcterms:created>
  <dcterms:modified xsi:type="dcterms:W3CDTF">2020-11-15T09:14:58Z</dcterms:modified>
</cp:coreProperties>
</file>