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9" r:id="rId5"/>
    <p:sldId id="257" r:id="rId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8DEE-3E72-48E5-8EB0-69704853C7B8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3C08A-579B-4279-93E2-9DF0B54C1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344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8DEE-3E72-48E5-8EB0-69704853C7B8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3C08A-579B-4279-93E2-9DF0B54C1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62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8DEE-3E72-48E5-8EB0-69704853C7B8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3C08A-579B-4279-93E2-9DF0B54C1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99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8DEE-3E72-48E5-8EB0-69704853C7B8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3C08A-579B-4279-93E2-9DF0B54C1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535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8DEE-3E72-48E5-8EB0-69704853C7B8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3C08A-579B-4279-93E2-9DF0B54C1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4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8DEE-3E72-48E5-8EB0-69704853C7B8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3C08A-579B-4279-93E2-9DF0B54C1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619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8DEE-3E72-48E5-8EB0-69704853C7B8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3C08A-579B-4279-93E2-9DF0B54C1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81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8DEE-3E72-48E5-8EB0-69704853C7B8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3C08A-579B-4279-93E2-9DF0B54C1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390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8DEE-3E72-48E5-8EB0-69704853C7B8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3C08A-579B-4279-93E2-9DF0B54C1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869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8DEE-3E72-48E5-8EB0-69704853C7B8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3C08A-579B-4279-93E2-9DF0B54C1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996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28DEE-3E72-48E5-8EB0-69704853C7B8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3C08A-579B-4279-93E2-9DF0B54C1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154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28DEE-3E72-48E5-8EB0-69704853C7B8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3C08A-579B-4279-93E2-9DF0B54C1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04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nnamoderna.com/benessere-mente/biglietti-auguri-di-natale-originali" TargetMode="External"/><Relationship Id="rId2" Type="http://schemas.openxmlformats.org/officeDocument/2006/relationships/hyperlink" Target="https://www.kisseo.it/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pinterest.com/search/pins/?q=cartoline%20natale%20fai%20da%20te&amp;rs=typed&amp;term_meta%5b%5d=cartoline%7Ctyped&amp;term_meta%5b%5d=natale%7Ctyped&amp;term_meta%5b%5d=fai%7Ctyped&amp;term_meta%5b%5d=da%7Ctyped&amp;term_meta%5b%5d=te%7Ctyp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BUONE FESTE!</a:t>
            </a:r>
            <a:endParaRPr lang="en-GB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973705" y="4171664"/>
            <a:ext cx="9144000" cy="1655762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it-IT" sz="3200" i="1" dirty="0">
                <a:latin typeface="Bodoni MT" panose="02070603080606020203" pitchFamily="18" charset="0"/>
              </a:rPr>
              <a:t>Metti la mano destra sulla spalla sinistra e la mano sinistra sulla spalla destra. Ecco, hai appena ricevuto un abbraccio a distanza. Buon Natale!</a:t>
            </a:r>
            <a:endParaRPr lang="it-IT" sz="3200" dirty="0">
              <a:latin typeface="Bodoni MT" panose="02070603080606020203" pitchFamily="18" charset="0"/>
            </a:endParaRPr>
          </a:p>
          <a:p>
            <a:endParaRPr lang="en-GB" sz="32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239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Scarica</a:t>
            </a:r>
            <a:r>
              <a:rPr lang="sl-SI" dirty="0" smtClean="0"/>
              <a:t> la </a:t>
            </a:r>
            <a:r>
              <a:rPr lang="sl-SI" dirty="0" err="1" smtClean="0"/>
              <a:t>scheda</a:t>
            </a:r>
            <a:r>
              <a:rPr lang="sl-SI" dirty="0" smtClean="0"/>
              <a:t> BRAVOMETRO/CATTIVOMETRO</a:t>
            </a:r>
            <a:r>
              <a:rPr lang="sl-SI" dirty="0" smtClean="0"/>
              <a:t>.</a:t>
            </a:r>
          </a:p>
          <a:p>
            <a:r>
              <a:rPr lang="sl-SI" dirty="0" err="1" smtClean="0"/>
              <a:t>Compila</a:t>
            </a:r>
            <a:r>
              <a:rPr lang="sl-SI" dirty="0" smtClean="0"/>
              <a:t> la </a:t>
            </a:r>
            <a:r>
              <a:rPr lang="sl-SI" dirty="0" err="1" smtClean="0"/>
              <a:t>scheda</a:t>
            </a:r>
            <a:r>
              <a:rPr lang="sl-SI" dirty="0" smtClean="0"/>
              <a:t> e </a:t>
            </a:r>
            <a:r>
              <a:rPr lang="sl-SI" dirty="0" err="1" smtClean="0"/>
              <a:t>scopri</a:t>
            </a:r>
            <a:r>
              <a:rPr lang="sl-SI" dirty="0" smtClean="0"/>
              <a:t>, se </a:t>
            </a:r>
            <a:r>
              <a:rPr lang="sl-SI" dirty="0" err="1" smtClean="0"/>
              <a:t>se</a:t>
            </a:r>
            <a:r>
              <a:rPr lang="sl-SI" dirty="0" err="1" smtClean="0"/>
              <a:t>i</a:t>
            </a:r>
            <a:r>
              <a:rPr lang="sl-SI" dirty="0" smtClean="0"/>
              <a:t> </a:t>
            </a:r>
            <a:r>
              <a:rPr lang="sl-SI" dirty="0" err="1" smtClean="0"/>
              <a:t>stato</a:t>
            </a:r>
            <a:r>
              <a:rPr lang="sl-SI" dirty="0" smtClean="0"/>
              <a:t>/a </a:t>
            </a:r>
            <a:r>
              <a:rPr lang="sl-SI" dirty="0" err="1" smtClean="0"/>
              <a:t>più</a:t>
            </a:r>
            <a:r>
              <a:rPr lang="sl-SI" dirty="0" smtClean="0"/>
              <a:t> bravo o </a:t>
            </a:r>
            <a:r>
              <a:rPr lang="sl-SI" dirty="0" err="1" smtClean="0"/>
              <a:t>cattivo</a:t>
            </a:r>
            <a:r>
              <a:rPr lang="sl-SI" dirty="0" smtClean="0"/>
              <a:t> </a:t>
            </a:r>
            <a:r>
              <a:rPr lang="sl-SI" dirty="0" err="1" smtClean="0"/>
              <a:t>quest‘anno</a:t>
            </a:r>
            <a:r>
              <a:rPr lang="sl-SI" dirty="0" smtClean="0"/>
              <a:t>.</a:t>
            </a:r>
          </a:p>
          <a:p>
            <a:endParaRPr lang="en-GB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04" y="3067050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53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89690" y="112426"/>
            <a:ext cx="9541028" cy="562131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sl-SI" dirty="0" err="1" smtClean="0"/>
              <a:t>Guarda</a:t>
            </a:r>
            <a:r>
              <a:rPr lang="sl-SI" dirty="0" smtClean="0"/>
              <a:t> il </a:t>
            </a:r>
            <a:r>
              <a:rPr lang="sl-SI" dirty="0" err="1" smtClean="0"/>
              <a:t>filmato</a:t>
            </a:r>
            <a:endParaRPr lang="en-GB" dirty="0"/>
          </a:p>
        </p:txBody>
      </p:sp>
      <p:pic>
        <p:nvPicPr>
          <p:cNvPr id="5" name="Messaggio di Babbo Natale in Lapponia Finlandia videomessaggio Santa Claus Rovaniemi Polo Nor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2262" y="807301"/>
            <a:ext cx="8998554" cy="5061687"/>
          </a:xfr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55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Rispondi</a:t>
            </a:r>
            <a:r>
              <a:rPr lang="sl-SI" dirty="0" smtClean="0"/>
              <a:t> </a:t>
            </a:r>
            <a:r>
              <a:rPr lang="sl-SI" dirty="0" err="1" smtClean="0"/>
              <a:t>alle</a:t>
            </a:r>
            <a:r>
              <a:rPr lang="sl-SI" dirty="0" smtClean="0"/>
              <a:t> </a:t>
            </a:r>
            <a:r>
              <a:rPr lang="sl-SI" dirty="0" err="1" smtClean="0"/>
              <a:t>domande</a:t>
            </a:r>
            <a:r>
              <a:rPr lang="sl-SI" dirty="0" smtClean="0"/>
              <a:t> (</a:t>
            </a:r>
            <a:r>
              <a:rPr lang="sl-SI" dirty="0" err="1" smtClean="0"/>
              <a:t>oralmente</a:t>
            </a:r>
            <a:r>
              <a:rPr lang="sl-SI" dirty="0" smtClean="0"/>
              <a:t>):</a:t>
            </a:r>
            <a:endParaRPr lang="en-GB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Dove abita Babbo Natale?</a:t>
            </a:r>
          </a:p>
          <a:p>
            <a:r>
              <a:rPr lang="it-IT" dirty="0" smtClean="0"/>
              <a:t>Chi sono le aiutanti pi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ù importanti di Babbo Natale?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 è il loro pasto preferito?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Cosa fanno gli elfi?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 si dice „cattivi, disobbedienti?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 sei stato tu (secondo Babbo Natale)?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 sono le cose più importanti del Natale?</a:t>
            </a: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 si rilassa Babbo Natale?</a:t>
            </a:r>
          </a:p>
          <a:p>
            <a:endParaRPr lang="sl-SI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dirty="0" smtClean="0"/>
          </a:p>
          <a:p>
            <a:endParaRPr lang="en-GB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115" y="3067050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77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69768" y="987425"/>
            <a:ext cx="3932237" cy="3811588"/>
          </a:xfrm>
        </p:spPr>
        <p:txBody>
          <a:bodyPr/>
          <a:lstStyle/>
          <a:p>
            <a:r>
              <a:rPr lang="sl-SI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INVIA </a:t>
            </a:r>
            <a:r>
              <a:rPr lang="sl-SI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UNA CARTOLINA </a:t>
            </a:r>
            <a:r>
              <a:rPr lang="sl-SI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TRADIZIONALE  O VIRTUALE</a:t>
            </a:r>
          </a:p>
          <a:p>
            <a:r>
              <a:rPr lang="sl-SI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 QUALCUNO</a:t>
            </a:r>
            <a:endParaRPr lang="sl-SI" sz="3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4802005" y="987425"/>
            <a:ext cx="65755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it-IT" dirty="0" smtClean="0">
                <a:latin typeface="Bookman Old Style" panose="02050604050505020204" pitchFamily="18" charset="0"/>
              </a:rPr>
              <a:t>Pensa a una persona speciale nella tua vita alla quale auguri tutto il meglio. </a:t>
            </a:r>
          </a:p>
          <a:p>
            <a:pPr marL="342900" indent="-342900">
              <a:buAutoNum type="arabicPeriod"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Conosci il suo indirizzo di casa o indirizzo email?</a:t>
            </a:r>
          </a:p>
          <a:p>
            <a:pPr marL="342900" indent="-342900">
              <a:buAutoNum type="arabicPeriod"/>
            </a:pPr>
            <a:r>
              <a:rPr lang="it-IT" dirty="0" smtClean="0">
                <a:latin typeface="Bookman Old Style" panose="02050604050505020204" pitchFamily="18" charset="0"/>
              </a:rPr>
              <a:t>Hai una cartolina? Un biglietto d‘auguri? Se non ce l‘hai, puoi farlo da solo (guarda sotto).</a:t>
            </a:r>
          </a:p>
          <a:p>
            <a:pPr marL="342900" indent="-342900">
              <a:buAutoNum type="arabicPeriod"/>
            </a:pPr>
            <a:r>
              <a:rPr lang="it-IT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Cosa si scrive? Di solito </a:t>
            </a:r>
            <a:r>
              <a:rPr lang="it-IT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Buon Natale e felice anno nuovo</a:t>
            </a:r>
            <a:r>
              <a:rPr lang="it-IT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. Suona banale? Allora cerca qualcosa di pi</a:t>
            </a:r>
            <a:r>
              <a:rPr lang="it-IT" dirty="0" smtClean="0">
                <a:solidFill>
                  <a:srgbClr val="7030A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ù originale (guarda sotto).</a:t>
            </a:r>
          </a:p>
          <a:p>
            <a:pPr marL="342900" indent="-342900">
              <a:buAutoNum type="arabicPeriod"/>
            </a:pPr>
            <a:r>
              <a:rPr lang="it-IT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Se vuoi mandare una cartolina </a:t>
            </a:r>
            <a:r>
              <a:rPr lang="it-IT" dirty="0" err="1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vir</a:t>
            </a:r>
            <a:r>
              <a:rPr lang="sl-SI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t</a:t>
            </a:r>
            <a:r>
              <a:rPr lang="it-IT" dirty="0" err="1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uale</a:t>
            </a:r>
            <a:r>
              <a:rPr lang="it-IT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, puoi usare diverse pagine, una in italiano è </a:t>
            </a:r>
            <a:r>
              <a:rPr lang="it-IT" dirty="0" smtClean="0">
                <a:latin typeface="Bookman Old Style" panose="02050604050505020204" pitchFamily="18" charset="0"/>
                <a:cs typeface="Times New Roman" panose="02020603050405020304" pitchFamily="18" charset="0"/>
                <a:hlinkClick r:id="rId2"/>
              </a:rPr>
              <a:t>https://www.kisseo.it/</a:t>
            </a:r>
            <a:endParaRPr lang="it-IT" dirty="0" smtClean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it-IT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Non dimenticare la firma.</a:t>
            </a:r>
          </a:p>
          <a:p>
            <a:pPr marL="342900" indent="-342900">
              <a:buAutoNum type="arabicPeriod"/>
            </a:pPr>
            <a:r>
              <a:rPr lang="it-IT" dirty="0" smtClean="0">
                <a:solidFill>
                  <a:srgbClr val="00B05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Goditi la sensazione di felicità per aver mandato gioia a</a:t>
            </a:r>
            <a:r>
              <a:rPr lang="sl-SI" dirty="0" smtClean="0">
                <a:solidFill>
                  <a:srgbClr val="00B05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</a:t>
            </a:r>
            <a:r>
              <a:rPr lang="it-IT" dirty="0" smtClean="0">
                <a:solidFill>
                  <a:srgbClr val="00B05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un‘altra persona!</a:t>
            </a:r>
          </a:p>
          <a:p>
            <a:pPr marL="342900" indent="-342900">
              <a:buAutoNum type="arabicPeriod"/>
            </a:pPr>
            <a:endParaRPr lang="sl-SI" dirty="0" smtClean="0"/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6" name="Elipsa 5">
            <a:hlinkClick r:id="rId3"/>
          </p:cNvPr>
          <p:cNvSpPr/>
          <p:nvPr/>
        </p:nvSpPr>
        <p:spPr>
          <a:xfrm>
            <a:off x="869768" y="5576342"/>
            <a:ext cx="4481721" cy="106430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/>
              <a:t>Auguri</a:t>
            </a:r>
            <a:r>
              <a:rPr lang="sl-SI" dirty="0" smtClean="0"/>
              <a:t> originali</a:t>
            </a:r>
            <a:endParaRPr lang="en-GB" dirty="0"/>
          </a:p>
        </p:txBody>
      </p:sp>
      <p:sp>
        <p:nvSpPr>
          <p:cNvPr id="7" name="Pravokotnik 6">
            <a:hlinkClick r:id="rId4"/>
          </p:cNvPr>
          <p:cNvSpPr/>
          <p:nvPr/>
        </p:nvSpPr>
        <p:spPr>
          <a:xfrm>
            <a:off x="5966085" y="5606321"/>
            <a:ext cx="4826833" cy="10343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/>
              <a:t>Idee</a:t>
            </a:r>
            <a:r>
              <a:rPr lang="sl-SI" dirty="0" smtClean="0"/>
              <a:t> </a:t>
            </a:r>
            <a:r>
              <a:rPr lang="sl-SI" dirty="0" err="1" smtClean="0"/>
              <a:t>cartoline</a:t>
            </a:r>
            <a:r>
              <a:rPr lang="sl-SI" dirty="0" smtClean="0"/>
              <a:t> </a:t>
            </a:r>
            <a:r>
              <a:rPr lang="sl-SI" dirty="0" err="1" smtClean="0"/>
              <a:t>fai</a:t>
            </a:r>
            <a:r>
              <a:rPr lang="sl-SI" dirty="0" smtClean="0"/>
              <a:t> da 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9562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247</Words>
  <Application>Microsoft Office PowerPoint</Application>
  <PresentationFormat>Širokozaslonsko</PresentationFormat>
  <Paragraphs>27</Paragraphs>
  <Slides>5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12" baseType="lpstr">
      <vt:lpstr>Arial</vt:lpstr>
      <vt:lpstr>Bodoni MT</vt:lpstr>
      <vt:lpstr>Bookman Old Style</vt:lpstr>
      <vt:lpstr>Calibri</vt:lpstr>
      <vt:lpstr>Calibri Light</vt:lpstr>
      <vt:lpstr>Times New Roman</vt:lpstr>
      <vt:lpstr>Officeova tema</vt:lpstr>
      <vt:lpstr>BUONE FESTE!</vt:lpstr>
      <vt:lpstr>PowerPointova predstavitev</vt:lpstr>
      <vt:lpstr>Guarda il filmato</vt:lpstr>
      <vt:lpstr>Rispondi alle domande (oralmente):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Tomaz</dc:creator>
  <cp:lastModifiedBy>Tomaz</cp:lastModifiedBy>
  <cp:revision>8</cp:revision>
  <dcterms:created xsi:type="dcterms:W3CDTF">2020-12-16T07:25:48Z</dcterms:created>
  <dcterms:modified xsi:type="dcterms:W3CDTF">2020-12-16T21:11:22Z</dcterms:modified>
</cp:coreProperties>
</file>