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5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2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2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1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8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1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7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4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9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2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8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86AA0-891D-4AC7-871A-9E2693867B25}" type="datetimeFigureOut">
              <a:rPr lang="en-US" smtClean="0"/>
              <a:t>5/8/20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B88C6-0727-41B3-8752-59BE28841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6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cNm9muXGl7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2232248"/>
          </a:xfrm>
        </p:spPr>
        <p:txBody>
          <a:bodyPr>
            <a:normAutofit fontScale="90000"/>
          </a:bodyPr>
          <a:lstStyle/>
          <a:p>
            <a:r>
              <a:rPr lang="en-US" dirty="0"/>
              <a:t>MIX OTROŠKIH PESMI s </a:t>
            </a:r>
            <a:r>
              <a:rPr lang="en-US" dirty="0" err="1"/>
              <a:t>skupino</a:t>
            </a:r>
            <a:r>
              <a:rPr lang="en-US" dirty="0"/>
              <a:t> ČUKI</a:t>
            </a:r>
            <a:br>
              <a:rPr lang="en-US" dirty="0"/>
            </a:br>
            <a:r>
              <a:rPr lang="en-US" sz="3900" dirty="0">
                <a:hlinkClick r:id="rId2"/>
              </a:rPr>
              <a:t>https://www.youtube.com/watch?v=cNm9muXGl7w</a:t>
            </a:r>
            <a:endParaRPr lang="en-US" sz="3900" dirty="0"/>
          </a:p>
        </p:txBody>
      </p:sp>
      <p:pic>
        <p:nvPicPr>
          <p:cNvPr id="1026" name="Picture 2" descr="Odkrito.si - V Cityparku pustovanje s Čuki, Challetom Salletom i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879105"/>
            <a:ext cx="3147382" cy="3763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9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 GREMO PA NA MORJE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MI GREMO PA NA MORJE,</a:t>
            </a:r>
            <a:br>
              <a:rPr lang="en-US" dirty="0"/>
            </a:br>
            <a:r>
              <a:rPr lang="en-US" dirty="0"/>
              <a:t>SE PLAVAT NAUČIT,</a:t>
            </a:r>
            <a:br>
              <a:rPr lang="en-US" dirty="0"/>
            </a:br>
            <a:r>
              <a:rPr lang="en-US" dirty="0"/>
              <a:t>DA BOMO PLAVAL KUKR RIBCE,</a:t>
            </a:r>
            <a:br>
              <a:rPr lang="en-US" dirty="0"/>
            </a:br>
            <a:r>
              <a:rPr lang="en-US" dirty="0"/>
              <a:t>ŽABCA AL PA KIT.</a:t>
            </a:r>
            <a:br>
              <a:rPr lang="en-US" dirty="0"/>
            </a:br>
            <a:r>
              <a:rPr lang="en-US" dirty="0"/>
              <a:t>MI GREMO PA NA MORJE,</a:t>
            </a:r>
            <a:br>
              <a:rPr lang="en-US" dirty="0"/>
            </a:br>
            <a:r>
              <a:rPr lang="en-US" dirty="0"/>
              <a:t>DOMA BOMO PUSTIL</a:t>
            </a:r>
            <a:br>
              <a:rPr lang="en-US" dirty="0"/>
            </a:br>
            <a:r>
              <a:rPr lang="en-US" dirty="0"/>
              <a:t>ROKAVČKE ŠLAVFKE,</a:t>
            </a:r>
            <a:br>
              <a:rPr lang="en-US" dirty="0"/>
            </a:br>
            <a:r>
              <a:rPr lang="en-US" dirty="0"/>
              <a:t>SAM KOPALKE BOMO ŠE RABIL.</a:t>
            </a:r>
            <a:br>
              <a:rPr lang="en-US" dirty="0"/>
            </a:br>
            <a:r>
              <a:rPr lang="en-US" dirty="0"/>
              <a:t>FANTJE SMO PUNCE</a:t>
            </a:r>
            <a:br>
              <a:rPr lang="en-US" dirty="0"/>
            </a:br>
            <a:r>
              <a:rPr lang="en-US" dirty="0"/>
              <a:t>NA POMOL POVABIL,</a:t>
            </a:r>
            <a:br>
              <a:rPr lang="en-US" dirty="0"/>
            </a:br>
            <a:r>
              <a:rPr lang="en-US" dirty="0"/>
              <a:t>DA BI JIH NEKEJ SKUPEJ NAUČIL,</a:t>
            </a:r>
            <a:br>
              <a:rPr lang="en-US" dirty="0"/>
            </a:br>
            <a:r>
              <a:rPr lang="en-US" dirty="0"/>
              <a:t>DA BI POKAZAL JIM,</a:t>
            </a:r>
            <a:br>
              <a:rPr lang="en-US" dirty="0"/>
            </a:br>
            <a:r>
              <a:rPr lang="en-US" dirty="0"/>
              <a:t>KO PADE NOČ ... PADE NOČ ...</a:t>
            </a:r>
            <a:br>
              <a:rPr lang="en-US" dirty="0"/>
            </a:br>
            <a:r>
              <a:rPr lang="en-US" dirty="0"/>
              <a:t>FA-FA-FA-FANTJE SMO PUNCE</a:t>
            </a:r>
            <a:br>
              <a:rPr lang="en-US" dirty="0"/>
            </a:br>
            <a:r>
              <a:rPr lang="en-US" dirty="0"/>
              <a:t>NA POMOL POVABIL.</a:t>
            </a:r>
            <a:br>
              <a:rPr lang="en-US" dirty="0"/>
            </a:br>
            <a:r>
              <a:rPr lang="en-US" dirty="0"/>
              <a:t>POVABIL, POVABIL,</a:t>
            </a:r>
            <a:br>
              <a:rPr lang="en-US" dirty="0"/>
            </a:br>
            <a:r>
              <a:rPr lang="en-US" dirty="0"/>
              <a:t>NA POMOL SO POVABIL,</a:t>
            </a:r>
            <a:br>
              <a:rPr lang="en-US" dirty="0"/>
            </a:br>
            <a:r>
              <a:rPr lang="en-US" dirty="0"/>
              <a:t>DA BI JIH NEKEJ SKUPEJ NAUČIL.</a:t>
            </a:r>
            <a:br>
              <a:rPr lang="en-US" dirty="0"/>
            </a:br>
            <a:r>
              <a:rPr lang="en-US" dirty="0"/>
              <a:t>NAUČIL </a:t>
            </a:r>
            <a:r>
              <a:rPr lang="en-US" dirty="0" err="1"/>
              <a:t>NAUČIL</a:t>
            </a:r>
            <a:r>
              <a:rPr lang="en-US" dirty="0"/>
              <a:t> BI NAS NEKEJ NAUČIL,</a:t>
            </a:r>
            <a:br>
              <a:rPr lang="en-US" dirty="0"/>
            </a:br>
            <a:r>
              <a:rPr lang="en-US" dirty="0"/>
              <a:t>DA BI POKAZAL JIM, KO PADE NOČ,</a:t>
            </a:r>
            <a:br>
              <a:rPr lang="en-US" dirty="0"/>
            </a:br>
            <a:r>
              <a:rPr lang="en-US" dirty="0"/>
              <a:t>PADE NOČ ... PADE NOČ ...</a:t>
            </a:r>
            <a:br>
              <a:rPr lang="en-US" dirty="0"/>
            </a:br>
            <a:r>
              <a:rPr lang="en-US" dirty="0"/>
              <a:t>NA POMOČ ... NA POMOČ ... NA POMOČ!</a:t>
            </a:r>
            <a:br>
              <a:rPr lang="en-US" dirty="0"/>
            </a:br>
            <a:r>
              <a:rPr lang="en-US" dirty="0"/>
              <a:t>MI GREMO PA NA MORJE,</a:t>
            </a:r>
            <a:br>
              <a:rPr lang="en-US" dirty="0"/>
            </a:br>
            <a:r>
              <a:rPr lang="en-US" dirty="0"/>
              <a:t>SE PLAVAT NAUČIT,</a:t>
            </a:r>
            <a:br>
              <a:rPr lang="en-US" dirty="0"/>
            </a:br>
            <a:r>
              <a:rPr lang="en-US" dirty="0"/>
              <a:t>DA BOMO PLAVAL KUKR RIBCE,</a:t>
            </a:r>
            <a:br>
              <a:rPr lang="en-US" dirty="0"/>
            </a:br>
            <a:r>
              <a:rPr lang="en-US" dirty="0"/>
              <a:t>ŽABCE, AL PA KIT.</a:t>
            </a:r>
            <a:br>
              <a:rPr lang="en-US" dirty="0"/>
            </a:br>
            <a:r>
              <a:rPr lang="en-US" dirty="0"/>
              <a:t>MI GREMO PA NA MORJE,</a:t>
            </a:r>
            <a:br>
              <a:rPr lang="en-US" dirty="0"/>
            </a:br>
            <a:r>
              <a:rPr lang="en-US" dirty="0"/>
              <a:t>DOMA BOMO PUSTIL</a:t>
            </a:r>
            <a:br>
              <a:rPr lang="en-US" dirty="0"/>
            </a:br>
            <a:r>
              <a:rPr lang="en-US" dirty="0"/>
              <a:t>ROKAVČKE, ŠLAVFKE,</a:t>
            </a:r>
            <a:br>
              <a:rPr lang="en-US" dirty="0"/>
            </a:br>
            <a:r>
              <a:rPr lang="en-US" dirty="0"/>
              <a:t>SAM KOPALKE BOMO ŠE RABIL.</a:t>
            </a:r>
            <a:br>
              <a:rPr lang="en-US" dirty="0"/>
            </a:br>
            <a:r>
              <a:rPr lang="en-US" dirty="0"/>
              <a:t>ROKAVČKE, ŠLAVFKE,</a:t>
            </a:r>
            <a:br>
              <a:rPr lang="en-US" dirty="0"/>
            </a:br>
            <a:r>
              <a:rPr lang="en-US" dirty="0"/>
              <a:t>TUD KOPALK NE</a:t>
            </a:r>
            <a:br>
              <a:rPr lang="en-US" dirty="0"/>
            </a:br>
            <a:r>
              <a:rPr lang="en-US" dirty="0"/>
              <a:t>BOMO VEČ</a:t>
            </a:r>
            <a:br>
              <a:rPr lang="en-US" dirty="0"/>
            </a:br>
            <a:r>
              <a:rPr lang="en-US" dirty="0"/>
              <a:t>RABIL.</a:t>
            </a:r>
          </a:p>
        </p:txBody>
      </p:sp>
      <p:pic>
        <p:nvPicPr>
          <p:cNvPr id="2050" name="Picture 2" descr="CarobniDan.si - Ustvarjalni natečaj &quot;Mala barka - čoln na morj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941" y="5028365"/>
            <a:ext cx="2542059" cy="1829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94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HUGO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dirty="0"/>
              <a:t>ZDAJ VISOKO V ZRAKU, DRUGIČ V JAMI V MRAKU</a:t>
            </a:r>
            <a:br>
              <a:rPr lang="en-US" sz="1600" dirty="0"/>
            </a:br>
            <a:r>
              <a:rPr lang="en-US" sz="1600" dirty="0"/>
              <a:t>KOT IZGUBLJENO PIŠČE HUGO SAM DRUŽINO ISČE.</a:t>
            </a:r>
            <a:br>
              <a:rPr lang="en-US" sz="1600" dirty="0"/>
            </a:br>
            <a:r>
              <a:rPr lang="en-US" sz="1600" dirty="0"/>
              <a:t>HUGOLINO MU ZLOBNA VILA JE UGRABILA,</a:t>
            </a:r>
            <a:br>
              <a:rPr lang="en-US" sz="1600" dirty="0"/>
            </a:br>
            <a:r>
              <a:rPr lang="en-US" sz="1600" dirty="0"/>
              <a:t>MI PA HITIMO MU NA POMOČ.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JUJUJUHUHU.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HUGO, S TABO SMO, NE BOJ SE N'Č VEČ,</a:t>
            </a:r>
            <a:br>
              <a:rPr lang="en-US" sz="1600" dirty="0"/>
            </a:br>
            <a:r>
              <a:rPr lang="en-US" sz="1600" dirty="0"/>
              <a:t>V TVOJE UČKE SPET SIJAJ</a:t>
            </a:r>
            <a:br>
              <a:rPr lang="en-US" sz="1600" dirty="0"/>
            </a:br>
            <a:r>
              <a:rPr lang="en-US" sz="1600" dirty="0"/>
              <a:t>SKUP' VRNILI SMO NAZAJ-AJ-AJ.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VSE SKRBI SO ZDAJ ODVEČ</a:t>
            </a:r>
            <a:br>
              <a:rPr lang="en-US" sz="1600" dirty="0"/>
            </a:br>
            <a:r>
              <a:rPr lang="en-US" sz="1600" dirty="0"/>
              <a:t>HUGO, S TABO SMO, NE BOJ SE N'Č VEČ,</a:t>
            </a:r>
            <a:br>
              <a:rPr lang="en-US" sz="1600" dirty="0"/>
            </a:br>
            <a:r>
              <a:rPr lang="en-US" sz="1600" dirty="0"/>
              <a:t>V TVOJE UČKE SPET SIJAJ</a:t>
            </a:r>
            <a:br>
              <a:rPr lang="en-US" sz="1600" dirty="0"/>
            </a:br>
            <a:r>
              <a:rPr lang="en-US" sz="1600" dirty="0"/>
              <a:t>SKUP' VRNILI SMO NAZAJ-AJ-AJ.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ZDAJ VISOKO V ZRAKU, DRUGIČ V JAMI V MRAKU</a:t>
            </a:r>
            <a:br>
              <a:rPr lang="en-US" sz="1600" dirty="0"/>
            </a:br>
            <a:r>
              <a:rPr lang="en-US" sz="1600" dirty="0"/>
              <a:t>KOT IZGUBLJENO PIŠČE HUGO SAM DRUŽINO ISČE.</a:t>
            </a:r>
            <a:br>
              <a:rPr lang="en-US" sz="1600" dirty="0"/>
            </a:br>
            <a:r>
              <a:rPr lang="en-US" sz="1600" dirty="0"/>
              <a:t>HUGOLINO MU ZLOBNA VILA JE UGRABILA,</a:t>
            </a:r>
            <a:br>
              <a:rPr lang="en-US" sz="1600" dirty="0"/>
            </a:br>
            <a:r>
              <a:rPr lang="en-US" sz="1600" dirty="0"/>
              <a:t>MI PA HITIMO MU NA POMOČ.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VSE SKRBI SO ZDAJ ODVEČ</a:t>
            </a:r>
            <a:br>
              <a:rPr lang="en-US" sz="1600" dirty="0"/>
            </a:br>
            <a:r>
              <a:rPr lang="en-US" sz="1600" dirty="0"/>
              <a:t>HUGO, S TABO SMO, NE BOJ SE N'Č VEČ,</a:t>
            </a:r>
            <a:br>
              <a:rPr lang="en-US" sz="1600" dirty="0"/>
            </a:br>
            <a:r>
              <a:rPr lang="en-US" sz="1600" dirty="0"/>
              <a:t>V TVOJE UČKE SPET SIJAJ</a:t>
            </a:r>
            <a:br>
              <a:rPr lang="en-US" sz="1600" dirty="0"/>
            </a:br>
            <a:r>
              <a:rPr lang="en-US" sz="1600" dirty="0"/>
              <a:t>SKUP' VRNILI SMO NAZAJ-AJ-AJ.</a:t>
            </a:r>
          </a:p>
        </p:txBody>
      </p:sp>
      <p:pic>
        <p:nvPicPr>
          <p:cNvPr id="3074" name="Picture 2" descr="The original troll, Hugo! - 9GA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97"/>
          <a:stretch/>
        </p:blipFill>
        <p:spPr bwMode="auto">
          <a:xfrm>
            <a:off x="5076056" y="3212976"/>
            <a:ext cx="2723776" cy="333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97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RINGARAJA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RINGARA RINGARAJAJA,</a:t>
            </a:r>
          </a:p>
          <a:p>
            <a:pPr marL="0" indent="0">
              <a:buNone/>
            </a:pPr>
            <a:r>
              <a:rPr lang="en-US" dirty="0"/>
              <a:t>RINGARAJA NAS RAZVAJA, </a:t>
            </a:r>
          </a:p>
          <a:p>
            <a:pPr marL="0" indent="0">
              <a:buNone/>
            </a:pPr>
            <a:r>
              <a:rPr lang="en-US" dirty="0"/>
              <a:t>DA SE ZJUTRAJ KAŽJE VSTAJA.</a:t>
            </a:r>
          </a:p>
          <a:p>
            <a:pPr marL="0" indent="0">
              <a:buNone/>
            </a:pPr>
            <a:r>
              <a:rPr lang="en-US" dirty="0"/>
              <a:t>RINGARA RINGARAJAJA,</a:t>
            </a:r>
          </a:p>
          <a:p>
            <a:pPr marL="0" indent="0">
              <a:buNone/>
            </a:pPr>
            <a:r>
              <a:rPr lang="en-US" dirty="0"/>
              <a:t>DOSTI SMEHA IN RADOSTI</a:t>
            </a:r>
          </a:p>
          <a:p>
            <a:pPr marL="0" indent="0">
              <a:buNone/>
            </a:pPr>
            <a:r>
              <a:rPr lang="en-US" dirty="0"/>
              <a:t>ZA OTROKE VSEH STAROSTI.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Ringaraja, pesem nas razvaja - Knjigarna Buk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132856"/>
            <a:ext cx="2897375" cy="3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07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HUBA BUBBA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500" dirty="0"/>
              <a:t>ZAPLEŠI HUBBA BUBBA – HUBBA BUBBA</a:t>
            </a:r>
            <a:br>
              <a:rPr lang="en-US" sz="1500" dirty="0"/>
            </a:br>
            <a:r>
              <a:rPr lang="en-US" sz="1500" dirty="0"/>
              <a:t>HUBBA BALON</a:t>
            </a:r>
            <a:br>
              <a:rPr lang="en-US" sz="1500" dirty="0"/>
            </a:br>
            <a:r>
              <a:rPr lang="en-US" sz="1500" dirty="0"/>
              <a:t>ZAPLEŠI HUBBA BUBBA – HUBBA BUBBA</a:t>
            </a:r>
            <a:br>
              <a:rPr lang="en-US" sz="1500" dirty="0"/>
            </a:br>
            <a:r>
              <a:rPr lang="en-US" sz="1500" dirty="0"/>
              <a:t>HUBBA BALON</a:t>
            </a:r>
            <a:br>
              <a:rPr lang="en-US" sz="1500" dirty="0"/>
            </a:br>
            <a:r>
              <a:rPr lang="en-US" sz="1500" dirty="0"/>
              <a:t>ZAPLEŠI HUBBA BUBBA – HUBBA BUBBA</a:t>
            </a:r>
            <a:br>
              <a:rPr lang="en-US" sz="1500" dirty="0"/>
            </a:br>
            <a:r>
              <a:rPr lang="en-US" sz="1500" dirty="0"/>
              <a:t>HUBBA BALON</a:t>
            </a:r>
            <a:br>
              <a:rPr lang="en-US" sz="1500" dirty="0"/>
            </a:br>
            <a:r>
              <a:rPr lang="en-US" sz="1500" dirty="0"/>
              <a:t>ZAPLEŠI HUBBA BUBBA – HUBBA BUBBA</a:t>
            </a:r>
            <a:br>
              <a:rPr lang="en-US" sz="1500" dirty="0"/>
            </a:br>
            <a:r>
              <a:rPr lang="en-US" sz="1500" dirty="0"/>
              <a:t>HUBBA BALON</a:t>
            </a:r>
            <a:br>
              <a:rPr lang="en-US" sz="1500" dirty="0"/>
            </a:br>
            <a:br>
              <a:rPr lang="en-US" sz="1500" dirty="0"/>
            </a:br>
            <a:r>
              <a:rPr lang="en-US" sz="1500" dirty="0"/>
              <a:t>ZAPOJMO HU – HU, BBA – BBA – HUBBA BALON</a:t>
            </a:r>
            <a:br>
              <a:rPr lang="en-US" sz="1500" dirty="0"/>
            </a:br>
            <a:r>
              <a:rPr lang="en-US" sz="1500" dirty="0"/>
              <a:t>ZAPOJMO HU – HU, BBA – BBA – HUBBA BALON</a:t>
            </a:r>
            <a:br>
              <a:rPr lang="en-US" sz="1500" dirty="0"/>
            </a:br>
            <a:r>
              <a:rPr lang="en-US" sz="1500" dirty="0"/>
              <a:t>ZAPOJMO HU – HU, BBA – BBA – HUBBA BALON</a:t>
            </a:r>
            <a:br>
              <a:rPr lang="en-US" sz="1500" dirty="0"/>
            </a:br>
            <a:r>
              <a:rPr lang="en-US" sz="1500" dirty="0"/>
              <a:t>ZAPOJMO HUBBA BUBBA – HUBBA BUBBA – HUBBA BALON</a:t>
            </a:r>
            <a:br>
              <a:rPr lang="en-US" sz="1500" dirty="0"/>
            </a:br>
            <a:br>
              <a:rPr lang="en-US" sz="1500" dirty="0"/>
            </a:br>
            <a:r>
              <a:rPr lang="en-US" sz="1500" dirty="0"/>
              <a:t>DRUGIČ HUBBO VPRAŠA BUBBA</a:t>
            </a:r>
            <a:br>
              <a:rPr lang="en-US" sz="1500" dirty="0"/>
            </a:br>
            <a:r>
              <a:rPr lang="en-US" sz="1500" dirty="0"/>
              <a:t>EJ KOLEGA, SI ZA PLES?</a:t>
            </a:r>
            <a:br>
              <a:rPr lang="en-US" sz="1500" dirty="0"/>
            </a:br>
            <a:r>
              <a:rPr lang="en-US" sz="1500" dirty="0"/>
              <a:t>PA DOBIŠ ŠE DVA POLJUBA</a:t>
            </a:r>
            <a:br>
              <a:rPr lang="en-US" sz="1500" dirty="0"/>
            </a:br>
            <a:r>
              <a:rPr lang="en-US" sz="1500" dirty="0"/>
              <a:t>ČE NE PRIDE KAJ VMES</a:t>
            </a:r>
            <a:br>
              <a:rPr lang="en-US" sz="1500" dirty="0"/>
            </a:br>
            <a:r>
              <a:rPr lang="en-US" sz="1500" dirty="0"/>
              <a:t>HIP ZATEM ŽE STOPI V DESNO</a:t>
            </a:r>
            <a:br>
              <a:rPr lang="en-US" sz="1500" dirty="0"/>
            </a:br>
            <a:r>
              <a:rPr lang="en-US" sz="1500" dirty="0"/>
              <a:t>HOP POSKOČI IN NAZAJ</a:t>
            </a:r>
            <a:br>
              <a:rPr lang="en-US" sz="1500" dirty="0"/>
            </a:br>
            <a:r>
              <a:rPr lang="en-US" sz="1500" dirty="0"/>
              <a:t>HIP OBRAT NA ISTO MESTO</a:t>
            </a:r>
            <a:br>
              <a:rPr lang="en-US" sz="1500" dirty="0"/>
            </a:br>
            <a:r>
              <a:rPr lang="en-US" sz="1500" dirty="0"/>
              <a:t>HOP V RITMU SKOČI</a:t>
            </a:r>
            <a:br>
              <a:rPr lang="en-US" sz="1500" dirty="0"/>
            </a:br>
            <a:br>
              <a:rPr lang="en-US" sz="1500" dirty="0"/>
            </a:br>
            <a:r>
              <a:rPr lang="en-US" sz="1500" dirty="0"/>
              <a:t>HIP POMAHAJ LEVO DESNO</a:t>
            </a:r>
            <a:br>
              <a:rPr lang="en-US" sz="1500" dirty="0"/>
            </a:br>
            <a:r>
              <a:rPr lang="en-US" sz="1500" dirty="0"/>
              <a:t>HOP POČEPNI ZDAJ NA TLA</a:t>
            </a:r>
            <a:br>
              <a:rPr lang="en-US" sz="1500" dirty="0"/>
            </a:br>
            <a:r>
              <a:rPr lang="en-US" sz="1500" dirty="0"/>
              <a:t>HIP TO ZGLEDA BLAZNO RESNO</a:t>
            </a:r>
            <a:br>
              <a:rPr lang="en-US" sz="1500" dirty="0"/>
            </a:br>
            <a:r>
              <a:rPr lang="en-US" sz="1500" dirty="0"/>
              <a:t>HOP POSKOČIVA OBA</a:t>
            </a:r>
            <a:br>
              <a:rPr lang="en-US" sz="1500" dirty="0"/>
            </a:br>
            <a:br>
              <a:rPr lang="en-US" sz="1500" dirty="0"/>
            </a:br>
            <a:r>
              <a:rPr lang="en-US" sz="1500" dirty="0"/>
              <a:t>ZAPLEŠI HUBBA BUBBA…</a:t>
            </a:r>
          </a:p>
        </p:txBody>
      </p:sp>
      <p:pic>
        <p:nvPicPr>
          <p:cNvPr id="5122" name="Picture 2" descr="My little pony blowing a bubble with pink bubble gum art | Blowing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398" y="3789040"/>
            <a:ext cx="1841590" cy="2832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47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RIBIČ PEPE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0000" lnSpcReduction="20000"/>
          </a:bodyPr>
          <a:lstStyle/>
          <a:p>
            <a:pPr marL="0" indent="0">
              <a:buNone/>
            </a:pPr>
            <a:r>
              <a:rPr lang="en-US" sz="4900" dirty="0"/>
              <a:t>Z NAMI RIBIČ PEPE GRE OKROG SVETA,</a:t>
            </a:r>
            <a:br>
              <a:rPr lang="en-US" sz="4900" dirty="0"/>
            </a:br>
            <a:r>
              <a:rPr lang="en-US" sz="4900" dirty="0"/>
              <a:t>ON SKRIVNOSTI MNOGE POZNA.</a:t>
            </a:r>
            <a:br>
              <a:rPr lang="en-US" sz="4900" dirty="0"/>
            </a:br>
            <a:r>
              <a:rPr lang="en-US" sz="4900" dirty="0"/>
              <a:t>ČE PA KDAJ NAGAJA MU PISAN KAKADUDU,</a:t>
            </a:r>
            <a:br>
              <a:rPr lang="en-US" sz="4900" dirty="0"/>
            </a:br>
            <a:r>
              <a:rPr lang="en-US" sz="4900" dirty="0"/>
              <a:t>OTROCI BRŽ POMAGAMO MU.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r>
              <a:rPr lang="en-US" sz="4900" dirty="0"/>
              <a:t>IN TO, DA FOKSNER JE LISJAK,</a:t>
            </a:r>
            <a:br>
              <a:rPr lang="en-US" sz="4900" dirty="0"/>
            </a:br>
            <a:r>
              <a:rPr lang="en-US" sz="4900" dirty="0"/>
              <a:t>TO DANES VE ŽE VSAK</a:t>
            </a:r>
            <a:br>
              <a:rPr lang="en-US" sz="4900" dirty="0"/>
            </a:br>
            <a:r>
              <a:rPr lang="en-US" sz="4900" dirty="0"/>
              <a:t>IN VSAK NJEGOV KORAK</a:t>
            </a:r>
            <a:br>
              <a:rPr lang="en-US" sz="4900" dirty="0"/>
            </a:br>
            <a:r>
              <a:rPr lang="en-US" sz="4900" dirty="0"/>
              <a:t>ZA NAS JE DOBER ZNAK.</a:t>
            </a:r>
            <a:br>
              <a:rPr lang="en-US" sz="4900" dirty="0"/>
            </a:br>
            <a:endParaRPr lang="en-US" sz="4900" dirty="0"/>
          </a:p>
          <a:p>
            <a:pPr marL="0" indent="0">
              <a:buNone/>
            </a:pPr>
            <a:r>
              <a:rPr lang="en-US" sz="4900" dirty="0"/>
              <a:t>ZATO ZA NJIM HITIMO,</a:t>
            </a:r>
            <a:br>
              <a:rPr lang="en-US" sz="4900" dirty="0"/>
            </a:br>
            <a:r>
              <a:rPr lang="en-US" sz="4900" dirty="0"/>
              <a:t>ZVITO MU SLEDIMO,</a:t>
            </a:r>
            <a:br>
              <a:rPr lang="en-US" sz="4900" dirty="0"/>
            </a:br>
            <a:r>
              <a:rPr lang="en-US" sz="4900" dirty="0"/>
              <a:t>GA NEKOČ ULOVIMO</a:t>
            </a:r>
            <a:br>
              <a:rPr lang="en-US" sz="4900" dirty="0"/>
            </a:br>
            <a:r>
              <a:rPr lang="en-US" sz="4900" dirty="0"/>
              <a:t>IN ZAKLAD DOBIMO,</a:t>
            </a:r>
            <a:br>
              <a:rPr lang="en-US" sz="4900" dirty="0"/>
            </a:br>
            <a:r>
              <a:rPr lang="en-US" sz="4900" dirty="0"/>
              <a:t>VSEM GA RAZDELIMO, JUHEJ!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r>
              <a:rPr lang="en-US" sz="4900" dirty="0"/>
              <a:t>Z NAMI RIBIČ PEPE GRE OKROG SVETA,</a:t>
            </a:r>
            <a:br>
              <a:rPr lang="en-US" sz="4900" dirty="0"/>
            </a:br>
            <a:r>
              <a:rPr lang="en-US" sz="4900" dirty="0"/>
              <a:t>ON SKRIVNOSTI MNOGE POZNA.</a:t>
            </a:r>
            <a:br>
              <a:rPr lang="en-US" sz="4900" dirty="0"/>
            </a:br>
            <a:r>
              <a:rPr lang="en-US" sz="4900" dirty="0"/>
              <a:t>ČE PA KDAJ NAGAJA MU PISAN KAKADUDU,</a:t>
            </a:r>
            <a:br>
              <a:rPr lang="en-US" sz="4900" dirty="0"/>
            </a:br>
            <a:r>
              <a:rPr lang="en-US" sz="4900" dirty="0"/>
              <a:t>OTROCI BRŽ POMAGAMO MU.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r>
              <a:rPr lang="en-US" sz="4900" dirty="0"/>
              <a:t>Z NAMI RIBIČ PEPE GRE OKROG SVETA,</a:t>
            </a:r>
            <a:br>
              <a:rPr lang="en-US" sz="4900" dirty="0"/>
            </a:br>
            <a:r>
              <a:rPr lang="en-US" sz="4900" dirty="0"/>
              <a:t>ON SKRIVNOSTI MNOGE POZNA.</a:t>
            </a:r>
            <a:br>
              <a:rPr lang="en-US" sz="4900" dirty="0"/>
            </a:br>
            <a:r>
              <a:rPr lang="en-US" sz="4900" dirty="0"/>
              <a:t>ČE PA KDAJ NAGAJA MU PISAN KAKADUDU,</a:t>
            </a:r>
            <a:br>
              <a:rPr lang="en-US" sz="4900" dirty="0"/>
            </a:br>
            <a:r>
              <a:rPr lang="en-US" sz="4900" dirty="0"/>
              <a:t>OTROCI BRŽ POMAGAMO MU.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 descr="Ribič Pe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202429"/>
            <a:ext cx="2725713" cy="153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37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URCA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POGLEJ KAKO TA URCA TIK TAKA</a:t>
            </a:r>
            <a:br>
              <a:rPr lang="en-US" dirty="0"/>
            </a:br>
            <a:r>
              <a:rPr lang="en-US" dirty="0"/>
              <a:t>JE NAM POMEMBNA URCA VSAKA</a:t>
            </a:r>
            <a:br>
              <a:rPr lang="en-US" dirty="0"/>
            </a:br>
            <a:r>
              <a:rPr lang="en-US" dirty="0"/>
              <a:t>ČE ZAMIŽIMO Z NJO SE VRTIMO</a:t>
            </a:r>
            <a:br>
              <a:rPr lang="en-US" dirty="0"/>
            </a:br>
            <a:r>
              <a:rPr lang="en-US" dirty="0"/>
              <a:t>KOT SE VRTI NAŠ MODRI PLANET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TIKA TAKA - TIKA TAKA</a:t>
            </a:r>
            <a:br>
              <a:rPr lang="en-US" dirty="0"/>
            </a:br>
            <a:r>
              <a:rPr lang="en-US" dirty="0"/>
              <a:t>SLIŠI SE SEKUNDA VSAKA</a:t>
            </a:r>
            <a:br>
              <a:rPr lang="en-US" dirty="0"/>
            </a:br>
            <a:r>
              <a:rPr lang="en-US" dirty="0"/>
              <a:t>TIKA TAKA - TIKA TAK</a:t>
            </a:r>
            <a:br>
              <a:rPr lang="en-US" dirty="0"/>
            </a:br>
            <a:r>
              <a:rPr lang="en-US" dirty="0"/>
              <a:t>URCA ŠTEJE VSAK KORAK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TIKA TAKA - TIKA TAKA</a:t>
            </a:r>
            <a:br>
              <a:rPr lang="en-US" dirty="0"/>
            </a:br>
            <a:r>
              <a:rPr lang="en-US" dirty="0"/>
              <a:t>NIČ NE TARNA, NIČ NE ČAKA</a:t>
            </a:r>
            <a:br>
              <a:rPr lang="en-US" dirty="0"/>
            </a:br>
            <a:r>
              <a:rPr lang="en-US" dirty="0"/>
              <a:t>TIKA TAKA - TIKA TAK</a:t>
            </a:r>
            <a:br>
              <a:rPr lang="en-US" dirty="0"/>
            </a:br>
            <a:r>
              <a:rPr lang="en-US" dirty="0"/>
              <a:t>STRUMNO STOPA KOT VOJAK</a:t>
            </a:r>
          </a:p>
        </p:txBody>
      </p:sp>
      <p:pic>
        <p:nvPicPr>
          <p:cNvPr id="7172" name="Picture 4" descr="Hand Drawn Cartoon Style Clock Design Stock Photo, Picture And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36912"/>
            <a:ext cx="3741540" cy="374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5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KOKOKO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/>
              <a:t>OD-KO-KORAKALO JE PIŠČE ČEZ DVORIŠČE,</a:t>
            </a:r>
            <a:br>
              <a:rPr lang="en-US" sz="3800" b="1" dirty="0"/>
            </a:br>
            <a:r>
              <a:rPr lang="en-US" sz="3800" b="1" dirty="0"/>
              <a:t>OD-KO-KORAKALO, DA MALO SVET RAZIŠČE,</a:t>
            </a:r>
            <a:br>
              <a:rPr lang="en-US" sz="3800" b="1" dirty="0"/>
            </a:br>
            <a:r>
              <a:rPr lang="en-US" sz="3800" b="1" dirty="0"/>
              <a:t>OD-KO-KODAKALO NAGLAS,</a:t>
            </a:r>
            <a:br>
              <a:rPr lang="en-US" sz="3800" b="1" dirty="0"/>
            </a:br>
            <a:r>
              <a:rPr lang="en-US" sz="3800" b="1" dirty="0"/>
              <a:t>KOT DA POSLAVLJA SE OD NAS,</a:t>
            </a:r>
            <a:br>
              <a:rPr lang="en-US" sz="3800" b="1" dirty="0"/>
            </a:br>
            <a:r>
              <a:rPr lang="en-US" sz="3800" b="1" dirty="0"/>
              <a:t>OD NAS, KI SMO GA ČUVALI VES ČAS.</a:t>
            </a:r>
          </a:p>
          <a:p>
            <a:pPr marL="0" indent="0">
              <a:buNone/>
            </a:pPr>
            <a:r>
              <a:rPr lang="en-US" sz="3800" b="1" dirty="0"/>
              <a:t>OD-KO-KORAKALA JE PUTKA ČEZ DVORIŠČE,</a:t>
            </a:r>
            <a:br>
              <a:rPr lang="en-US" sz="3800" b="1" dirty="0"/>
            </a:br>
            <a:r>
              <a:rPr lang="en-US" sz="3800" b="1" dirty="0"/>
              <a:t>OD-KO-KORAKALA, DA PIŠČE TAM POIŠČE,</a:t>
            </a:r>
            <a:br>
              <a:rPr lang="en-US" sz="3800" b="1" dirty="0"/>
            </a:br>
            <a:r>
              <a:rPr lang="en-US" sz="3800" b="1" dirty="0"/>
              <a:t>OD-KO-KODAKALA NAGLAS,</a:t>
            </a:r>
            <a:br>
              <a:rPr lang="en-US" sz="3800" b="1" dirty="0"/>
            </a:br>
            <a:r>
              <a:rPr lang="en-US" sz="3800" b="1" dirty="0"/>
              <a:t>KOT DA POSLAVLJA SE OD NAS,</a:t>
            </a:r>
            <a:br>
              <a:rPr lang="en-US" sz="3800" b="1" dirty="0"/>
            </a:br>
            <a:r>
              <a:rPr lang="en-US" sz="3800" b="1" dirty="0"/>
              <a:t>OD NAS, KI SMO JO ČUVALI VES ČAS.</a:t>
            </a:r>
          </a:p>
          <a:p>
            <a:pPr marL="0" indent="0">
              <a:buNone/>
            </a:pPr>
            <a:r>
              <a:rPr lang="en-US" sz="3800" b="1" dirty="0"/>
              <a:t>OD-KO-KORAKAL JE PETELIN ČEZ DVORIŠČE,</a:t>
            </a:r>
            <a:br>
              <a:rPr lang="en-US" sz="3800" b="1" dirty="0"/>
            </a:br>
            <a:r>
              <a:rPr lang="en-US" sz="3800" b="1" dirty="0"/>
              <a:t>OD-KO-KORAKAL, DA DRUŽINICO POIŠČE,</a:t>
            </a:r>
            <a:br>
              <a:rPr lang="en-US" sz="3800" b="1" dirty="0"/>
            </a:br>
            <a:r>
              <a:rPr lang="en-US" sz="3800" b="1" dirty="0"/>
              <a:t>KI-KI-KIRIKAL JE NAGLAS,</a:t>
            </a:r>
            <a:br>
              <a:rPr lang="en-US" sz="3800" b="1" dirty="0"/>
            </a:br>
            <a:r>
              <a:rPr lang="en-US" sz="3800" b="1" dirty="0"/>
              <a:t>KOT DA POSLAVLJA SE OD NAS,</a:t>
            </a:r>
            <a:br>
              <a:rPr lang="en-US" sz="3800" b="1" dirty="0"/>
            </a:br>
            <a:r>
              <a:rPr lang="en-US" sz="3800" b="1" dirty="0"/>
              <a:t>OD NAS, KI SMO GA ČUVALI VES ČAS.</a:t>
            </a:r>
          </a:p>
          <a:p>
            <a:pPr marL="0" indent="0">
              <a:buNone/>
            </a:pPr>
            <a:r>
              <a:rPr lang="en-US" sz="3800" b="1" dirty="0"/>
              <a:t>KAKO NA KONCU SPET SE VSE LEPO OBRNE,</a:t>
            </a:r>
            <a:br>
              <a:rPr lang="en-US" sz="3800" b="1" dirty="0"/>
            </a:br>
            <a:r>
              <a:rPr lang="en-US" sz="3800" b="1" dirty="0"/>
              <a:t>KO POD VEČER SE PIŠČEK K MAMI PUTKI VRNE,</a:t>
            </a:r>
            <a:br>
              <a:rPr lang="en-US" sz="3800" b="1" dirty="0"/>
            </a:br>
            <a:r>
              <a:rPr lang="en-US" sz="3800" b="1" dirty="0"/>
              <a:t>JE PETELINČEK BIL VESEL,</a:t>
            </a:r>
            <a:br>
              <a:rPr lang="en-US" sz="3800" b="1" dirty="0"/>
            </a:br>
            <a:r>
              <a:rPr lang="en-US" sz="3800" b="1" dirty="0"/>
              <a:t>KO JE OBA MOČNO OBJEL</a:t>
            </a:r>
            <a:br>
              <a:rPr lang="en-US" sz="3800" b="1" dirty="0"/>
            </a:br>
            <a:r>
              <a:rPr lang="en-US" sz="3800" b="1" dirty="0"/>
              <a:t>IN SKUPAJ Z NJIMA PESMICO ZAPEL.</a:t>
            </a:r>
          </a:p>
          <a:p>
            <a:pPr marL="0" indent="0">
              <a:buNone/>
            </a:pPr>
            <a:r>
              <a:rPr lang="en-US" sz="3800" b="1" dirty="0"/>
              <a:t>KOKOKO KOKOKOKOKOKOKOKO IŠČE,</a:t>
            </a:r>
            <a:br>
              <a:rPr lang="en-US" sz="3800" b="1" dirty="0"/>
            </a:br>
            <a:r>
              <a:rPr lang="en-US" sz="3800" b="1" dirty="0"/>
              <a:t>KOKOKO KOKOKOKOKOKOKOKO PIŠČE,</a:t>
            </a:r>
            <a:br>
              <a:rPr lang="en-US" sz="3800" b="1" dirty="0"/>
            </a:br>
            <a:r>
              <a:rPr lang="en-US" sz="3800" b="1" dirty="0"/>
              <a:t>JE PETELINČEK BIL VESEL,</a:t>
            </a:r>
            <a:br>
              <a:rPr lang="en-US" sz="3800" b="1" dirty="0"/>
            </a:br>
            <a:r>
              <a:rPr lang="en-US" sz="3800" b="1" dirty="0"/>
              <a:t>KO JE OBA MOČNO OBJEL</a:t>
            </a:r>
            <a:br>
              <a:rPr lang="en-US" sz="3800" b="1" dirty="0"/>
            </a:br>
            <a:r>
              <a:rPr lang="en-US" sz="3800" b="1" dirty="0"/>
              <a:t>IN SKUPAJ Z NJIMA PESMICO ZAPEL.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194" name="Picture 2" descr="Jaka Racman praznuje 80. rojstni dan | Politik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09120"/>
            <a:ext cx="2411760" cy="214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25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989</Words>
  <Application>Microsoft Macintosh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Officeova tema</vt:lpstr>
      <vt:lpstr>MIX OTROŠKIH PESMI s skupino ČUKI https://www.youtube.com/watch?v=cNm9muXGl7w</vt:lpstr>
      <vt:lpstr>MI GREMO PA NA MORJE</vt:lpstr>
      <vt:lpstr>HUGO</vt:lpstr>
      <vt:lpstr>RINGARAJA</vt:lpstr>
      <vt:lpstr>HUBA BUBBA</vt:lpstr>
      <vt:lpstr>RIBIČ PEPE</vt:lpstr>
      <vt:lpstr>URCA</vt:lpstr>
      <vt:lpstr>KOKOKO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 OTROŠKIH PESMI s skupino ČUKI</dc:title>
  <dc:creator>Rina</dc:creator>
  <cp:lastModifiedBy>Microsoft Office User</cp:lastModifiedBy>
  <cp:revision>16</cp:revision>
  <dcterms:created xsi:type="dcterms:W3CDTF">2020-04-10T08:49:07Z</dcterms:created>
  <dcterms:modified xsi:type="dcterms:W3CDTF">2020-05-08T11:02:26Z</dcterms:modified>
</cp:coreProperties>
</file>