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40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07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16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292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23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6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18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564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2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3745-AECB-434E-BA70-B94092D78ECA}" type="datetimeFigureOut">
              <a:rPr lang="sl-SI" smtClean="0"/>
              <a:t>17.1.2018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DCBF-DC29-45C2-B98E-848BFC14DB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64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58" y="0"/>
            <a:ext cx="54977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6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50" y="13244"/>
            <a:ext cx="4954478" cy="684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3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" y="476672"/>
            <a:ext cx="9144000" cy="585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6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723"/>
            <a:ext cx="4710906" cy="682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7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4292"/>
            <a:ext cx="4871084" cy="686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9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51680" cy="605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2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32" y="0"/>
            <a:ext cx="494320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8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4084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6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1" y="548680"/>
            <a:ext cx="912822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2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29993"/>
            <a:ext cx="4896544" cy="687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021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7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"/>
            <a:ext cx="49473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06181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9"/>
            <a:ext cx="4913711" cy="683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1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6452"/>
            <a:ext cx="49392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2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752528" cy="686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4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941780" cy="684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0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1" cy="593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5246"/>
            <a:ext cx="54780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2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6" y="612774"/>
            <a:ext cx="9160795" cy="572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8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914492" cy="688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2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80"/>
            <a:ext cx="5342384" cy="685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3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11367"/>
            <a:ext cx="5118047" cy="686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474"/>
            <a:ext cx="4982344" cy="6820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6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10060" cy="583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40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168"/>
            <a:ext cx="5032363" cy="682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7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Diaprojekcija na zaslonu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27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Zidar</dc:creator>
  <cp:lastModifiedBy>Zidar</cp:lastModifiedBy>
  <cp:revision>24</cp:revision>
  <dcterms:created xsi:type="dcterms:W3CDTF">2018-01-17T20:24:00Z</dcterms:created>
  <dcterms:modified xsi:type="dcterms:W3CDTF">2018-01-17T21:11:02Z</dcterms:modified>
</cp:coreProperties>
</file>