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5753" y="-3489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5) KLINOPIS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77072" y="1019663"/>
            <a:ext cx="10515600" cy="4351338"/>
          </a:xfrm>
        </p:spPr>
        <p:txBody>
          <a:bodyPr/>
          <a:lstStyle/>
          <a:p>
            <a:r>
              <a:rPr lang="sl-SI" dirty="0" smtClean="0"/>
              <a:t>Pojavil se je v </a:t>
            </a:r>
            <a:r>
              <a:rPr lang="sl-SI" b="1" dirty="0" smtClean="0">
                <a:solidFill>
                  <a:srgbClr val="FF0000"/>
                </a:solidFill>
              </a:rPr>
              <a:t>Mezopotamiji</a:t>
            </a:r>
            <a:r>
              <a:rPr lang="sl-SI" dirty="0" smtClean="0"/>
              <a:t>.</a:t>
            </a:r>
          </a:p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ime</a:t>
            </a:r>
            <a:r>
              <a:rPr lang="sl-SI" dirty="0" smtClean="0"/>
              <a:t> je dobil</a:t>
            </a:r>
            <a:r>
              <a:rPr lang="en-US" dirty="0" smtClean="0"/>
              <a:t> </a:t>
            </a:r>
            <a:r>
              <a:rPr lang="en-US" dirty="0" err="1" smtClean="0"/>
              <a:t>zato</a:t>
            </a:r>
            <a:r>
              <a:rPr lang="sl-SI" dirty="0" smtClean="0"/>
              <a:t>, ker znaki spominjajo na </a:t>
            </a:r>
            <a:r>
              <a:rPr lang="sl-SI" b="1" dirty="0" smtClean="0">
                <a:solidFill>
                  <a:srgbClr val="FF0000"/>
                </a:solidFill>
              </a:rPr>
              <a:t>kline</a:t>
            </a:r>
            <a:r>
              <a:rPr lang="sl-SI" dirty="0" smtClean="0"/>
              <a:t>.</a:t>
            </a:r>
          </a:p>
          <a:p>
            <a:r>
              <a:rPr lang="sl-SI" dirty="0" smtClean="0"/>
              <a:t>Z manj znaki so lahko zapisali več besed.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Vrste besedil</a:t>
            </a:r>
            <a:r>
              <a:rPr lang="sl-SI" dirty="0" smtClean="0"/>
              <a:t>, ki so jih pisali s klinopisom:</a:t>
            </a:r>
          </a:p>
          <a:p>
            <a:pPr lvl="1"/>
            <a:r>
              <a:rPr lang="sl-SI" dirty="0" smtClean="0"/>
              <a:t>verska besedila</a:t>
            </a:r>
          </a:p>
          <a:p>
            <a:pPr lvl="1"/>
            <a:r>
              <a:rPr lang="sl-SI" dirty="0" smtClean="0"/>
              <a:t>znanstvena opažanja</a:t>
            </a:r>
          </a:p>
          <a:p>
            <a:pPr lvl="1"/>
            <a:r>
              <a:rPr lang="sl-SI" dirty="0" smtClean="0"/>
              <a:t>razne pogodbe</a:t>
            </a:r>
          </a:p>
          <a:p>
            <a:pPr lvl="1"/>
            <a:r>
              <a:rPr lang="sl-SI" dirty="0" smtClean="0"/>
              <a:t>pisma</a:t>
            </a:r>
          </a:p>
          <a:p>
            <a:pPr lvl="1"/>
            <a:r>
              <a:rPr lang="sl-SI" dirty="0" smtClean="0"/>
              <a:t>književna besedila 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" y="1290666"/>
            <a:ext cx="3412515" cy="53333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2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524" y="699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6) HIEROGLIFI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852" y="1233954"/>
            <a:ext cx="6524066" cy="4351338"/>
          </a:xfrm>
        </p:spPr>
        <p:txBody>
          <a:bodyPr/>
          <a:lstStyle/>
          <a:p>
            <a:r>
              <a:rPr lang="en-US" dirty="0" err="1" smtClean="0"/>
              <a:t>Pojavili</a:t>
            </a:r>
            <a:r>
              <a:rPr lang="en-US" dirty="0" smtClean="0"/>
              <a:t> so se v </a:t>
            </a:r>
            <a:r>
              <a:rPr lang="en-US" b="1" dirty="0" err="1" smtClean="0">
                <a:solidFill>
                  <a:srgbClr val="FF0000"/>
                </a:solidFill>
              </a:rPr>
              <a:t>Egiptu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err="1" smtClean="0"/>
              <a:t>pomeni</a:t>
            </a:r>
            <a:r>
              <a:rPr lang="en-US" dirty="0" smtClean="0"/>
              <a:t> ‘’</a:t>
            </a:r>
            <a:r>
              <a:rPr lang="en-US" b="1" dirty="0" err="1" smtClean="0">
                <a:solidFill>
                  <a:srgbClr val="FF0000"/>
                </a:solidFill>
              </a:rPr>
              <a:t>sveta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pisava</a:t>
            </a:r>
            <a:r>
              <a:rPr lang="en-US" dirty="0" smtClean="0"/>
              <a:t>’’.</a:t>
            </a:r>
          </a:p>
          <a:p>
            <a:r>
              <a:rPr lang="en-US" dirty="0" err="1" smtClean="0"/>
              <a:t>Uporabljali</a:t>
            </a:r>
            <a:r>
              <a:rPr lang="en-US" dirty="0" smtClean="0"/>
              <a:t> so jo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verskih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obredih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Vladar</a:t>
            </a:r>
            <a:r>
              <a:rPr lang="en-US" dirty="0" smtClean="0"/>
              <a:t> jo je </a:t>
            </a:r>
            <a:r>
              <a:rPr lang="en-US" dirty="0" err="1" smtClean="0"/>
              <a:t>potreboval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države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pomeni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besed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6" y="3492313"/>
            <a:ext cx="5131943" cy="31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7) KITAJSKE PISMENKE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Najprej</a:t>
            </a:r>
            <a:r>
              <a:rPr lang="en-US" dirty="0" smtClean="0"/>
              <a:t> so jo </a:t>
            </a:r>
            <a:r>
              <a:rPr lang="en-US" dirty="0" err="1" smtClean="0"/>
              <a:t>pisali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vedeževalske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Pismenk</a:t>
            </a:r>
            <a:r>
              <a:rPr lang="en-US" dirty="0" smtClean="0"/>
              <a:t> je </a:t>
            </a:r>
            <a:r>
              <a:rPr lang="en-US" dirty="0" err="1" smtClean="0"/>
              <a:t>ogromno</a:t>
            </a:r>
            <a:r>
              <a:rPr lang="en-US" dirty="0" smtClean="0"/>
              <a:t> (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tisoč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9" y="2900642"/>
            <a:ext cx="3278281" cy="38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4741" y="-11000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8) ČRKOVNA PISAVA (ČRKOPIS) 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9635" y="884973"/>
            <a:ext cx="9471212" cy="4727575"/>
          </a:xfrm>
        </p:spPr>
        <p:txBody>
          <a:bodyPr>
            <a:normAutofit/>
          </a:bodyPr>
          <a:lstStyle/>
          <a:p>
            <a:r>
              <a:rPr lang="en-US" dirty="0" err="1" smtClean="0"/>
              <a:t>Izmislili</a:t>
            </a:r>
            <a:r>
              <a:rPr lang="en-US" dirty="0" smtClean="0"/>
              <a:t> so jo </a:t>
            </a:r>
            <a:r>
              <a:rPr lang="en-US" b="1" dirty="0" smtClean="0">
                <a:solidFill>
                  <a:srgbClr val="FF0000"/>
                </a:solidFill>
              </a:rPr>
              <a:t>FENIČANI</a:t>
            </a:r>
            <a:r>
              <a:rPr lang="en-US" dirty="0" smtClean="0"/>
              <a:t> </a:t>
            </a:r>
            <a:r>
              <a:rPr lang="en-US" dirty="0" err="1" smtClean="0"/>
              <a:t>okrog</a:t>
            </a:r>
            <a:r>
              <a:rPr lang="en-US" dirty="0" smtClean="0"/>
              <a:t> l. 1000 pr. n. </a:t>
            </a:r>
            <a:r>
              <a:rPr lang="en-US" dirty="0" err="1" smtClean="0"/>
              <a:t>št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črka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pomeni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glas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To je </a:t>
            </a:r>
            <a:r>
              <a:rPr lang="en-US" dirty="0" err="1" smtClean="0"/>
              <a:t>pisava</a:t>
            </a:r>
            <a:r>
              <a:rPr lang="en-US" dirty="0" smtClean="0"/>
              <a:t> z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znaki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Najprej</a:t>
            </a:r>
            <a:r>
              <a:rPr lang="en-US" dirty="0" smtClean="0"/>
              <a:t> so </a:t>
            </a:r>
            <a:r>
              <a:rPr lang="en-US" dirty="0" err="1" smtClean="0"/>
              <a:t>črkopis</a:t>
            </a:r>
            <a:r>
              <a:rPr lang="en-US" dirty="0" smtClean="0"/>
              <a:t> </a:t>
            </a:r>
            <a:r>
              <a:rPr lang="en-US" dirty="0" err="1" smtClean="0"/>
              <a:t>dopolnili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Grki</a:t>
            </a:r>
            <a:r>
              <a:rPr lang="en-US" dirty="0" smtClean="0"/>
              <a:t> in je </a:t>
            </a:r>
            <a:r>
              <a:rPr lang="en-US" dirty="0" err="1" smtClean="0"/>
              <a:t>nastal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ALFABET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Od </a:t>
            </a:r>
            <a:r>
              <a:rPr lang="en-US" dirty="0" err="1" smtClean="0"/>
              <a:t>Grkov</a:t>
            </a:r>
            <a:r>
              <a:rPr lang="en-US" dirty="0" smtClean="0"/>
              <a:t> so </a:t>
            </a:r>
            <a:r>
              <a:rPr lang="en-US" dirty="0" err="1" smtClean="0"/>
              <a:t>črkopis</a:t>
            </a:r>
            <a:r>
              <a:rPr lang="en-US" dirty="0" smtClean="0"/>
              <a:t> </a:t>
            </a:r>
            <a:r>
              <a:rPr lang="en-US" dirty="0" err="1" smtClean="0"/>
              <a:t>prevzeli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Rimljani</a:t>
            </a:r>
            <a:r>
              <a:rPr lang="en-US" dirty="0" smtClean="0"/>
              <a:t> in je </a:t>
            </a:r>
            <a:r>
              <a:rPr lang="en-US" dirty="0" err="1" smtClean="0"/>
              <a:t>nastala</a:t>
            </a:r>
            <a:r>
              <a:rPr lang="en-US" dirty="0" smtClean="0"/>
              <a:t> </a:t>
            </a:r>
            <a:r>
              <a:rPr lang="en-US" dirty="0" err="1" smtClean="0"/>
              <a:t>pisava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LATINICA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jo </a:t>
            </a:r>
            <a:r>
              <a:rPr lang="en-US" dirty="0" err="1" smtClean="0"/>
              <a:t>uporabljamo</a:t>
            </a:r>
            <a:r>
              <a:rPr lang="en-US" dirty="0" smtClean="0"/>
              <a:t> še </a:t>
            </a:r>
            <a:r>
              <a:rPr lang="en-US" dirty="0" err="1" smtClean="0"/>
              <a:t>danes</a:t>
            </a:r>
            <a:r>
              <a:rPr lang="en-US" dirty="0" smtClean="0"/>
              <a:t>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Črkovno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pisavo</a:t>
            </a:r>
            <a:r>
              <a:rPr lang="en-US" b="1" dirty="0" smtClean="0">
                <a:solidFill>
                  <a:srgbClr val="FF0000"/>
                </a:solidFill>
              </a:rPr>
              <a:t> se </a:t>
            </a:r>
            <a:r>
              <a:rPr lang="en-US" b="1" dirty="0" err="1" smtClean="0">
                <a:solidFill>
                  <a:srgbClr val="FF0000"/>
                </a:solidFill>
              </a:rPr>
              <a:t>hitro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naučimo</a:t>
            </a:r>
            <a:r>
              <a:rPr lang="en-US" b="1" dirty="0" smtClean="0">
                <a:solidFill>
                  <a:srgbClr val="FF0000"/>
                </a:solidFill>
              </a:rPr>
              <a:t> in je </a:t>
            </a:r>
            <a:r>
              <a:rPr lang="en-US" b="1" dirty="0" err="1" smtClean="0">
                <a:solidFill>
                  <a:srgbClr val="FF0000"/>
                </a:solidFill>
              </a:rPr>
              <a:t>enostavna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uporabo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4373690"/>
            <a:ext cx="10058400" cy="22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8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180</Words>
  <Application>Microsoft Office PowerPoint</Application>
  <PresentationFormat>Širokozaslonsko</PresentationFormat>
  <Paragraphs>26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Officeova tema</vt:lpstr>
      <vt:lpstr>5) KLINOPIS</vt:lpstr>
      <vt:lpstr>6) HIEROGLIFI</vt:lpstr>
      <vt:lpstr>7) KITAJSKE PISMENKE</vt:lpstr>
      <vt:lpstr>8) ČRKOVNA PISAVA (ČRKOPIS)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8</cp:revision>
  <dcterms:created xsi:type="dcterms:W3CDTF">2020-11-29T11:12:12Z</dcterms:created>
  <dcterms:modified xsi:type="dcterms:W3CDTF">2020-12-06T10:39:17Z</dcterms:modified>
</cp:coreProperties>
</file>