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940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741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915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367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772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84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22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686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39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072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76E6-2DCB-4A5D-9681-6D5A9C2CAE3B}" type="datetimeFigureOut">
              <a:rPr lang="sl-SI" smtClean="0"/>
              <a:t>20. 12. 2020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9930-6870-49C2-8174-A476A8F081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54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ZAPOJTE IN SE SPROSTITE!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Želim vam lepe praznike!</a:t>
            </a:r>
          </a:p>
          <a:p>
            <a:r>
              <a:rPr lang="sl-SI" dirty="0" smtClean="0"/>
              <a:t>Učiteljica Marinka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48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8425"/>
          </a:xfrm>
        </p:spPr>
        <p:txBody>
          <a:bodyPr/>
          <a:lstStyle/>
          <a:p>
            <a:r>
              <a:rPr lang="sl-SI" dirty="0" smtClean="0"/>
              <a:t>POSLUŠAJ </a:t>
            </a:r>
            <a:r>
              <a:rPr lang="sl-SI" dirty="0" smtClean="0"/>
              <a:t>PESEM in zapoj z menoj!</a:t>
            </a:r>
            <a:endParaRPr lang="sl-SI" dirty="0"/>
          </a:p>
        </p:txBody>
      </p:sp>
      <p:pic>
        <p:nvPicPr>
          <p:cNvPr id="4" name="Ko bi vsa ljudstva na svetu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9250" y="2266950"/>
            <a:ext cx="609600" cy="609600"/>
          </a:xfrm>
        </p:spPr>
      </p:pic>
      <p:sp>
        <p:nvSpPr>
          <p:cNvPr id="6" name="Pravokotnik 5"/>
          <p:cNvSpPr/>
          <p:nvPr/>
        </p:nvSpPr>
        <p:spPr>
          <a:xfrm>
            <a:off x="1295400" y="1873240"/>
            <a:ext cx="89725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KO BI VSA LJUDSTVA NA SVE –E –TU POT NAŠLA</a:t>
            </a:r>
          </a:p>
          <a:p>
            <a:r>
              <a:rPr lang="sl-SI" b="1" dirty="0" smtClean="0">
                <a:solidFill>
                  <a:srgbClr val="0070C0"/>
                </a:solidFill>
              </a:rPr>
              <a:t>NA TEM PLANETU DO BLIŽNJEGA, ROKE PODALA SI, SKLENILA TAKO:</a:t>
            </a:r>
          </a:p>
          <a:p>
            <a:endParaRPr lang="sl-SI" dirty="0" smtClean="0"/>
          </a:p>
          <a:p>
            <a:r>
              <a:rPr lang="sl-SI" b="1" dirty="0" smtClean="0">
                <a:solidFill>
                  <a:srgbClr val="FF0000"/>
                </a:solidFill>
              </a:rPr>
              <a:t>KO BI VSA LJUDSTVA NA SVE –E –TU POT NAŠLA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NA TEM PLANETU DO BLIŽNJEGA, ROKE PODALA SI, SKLENILA TAKO:</a:t>
            </a:r>
          </a:p>
          <a:p>
            <a:endParaRPr lang="sl-SI" dirty="0" smtClean="0"/>
          </a:p>
          <a:p>
            <a:r>
              <a:rPr lang="sl-SI" b="1" dirty="0" smtClean="0">
                <a:solidFill>
                  <a:srgbClr val="00B050"/>
                </a:solidFill>
              </a:rPr>
              <a:t>1. GLAS: MIR POVSOD, BREZ SOLZA, SREČEN VSAK DOM IMA.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2. GLAS: KDOR SPOZNA, DA JE NA SVETU PREVEČ GORJA, DA JE NA SVETU PREVEČ SOLZA, TAKRAT ODPOČIL BI, ZAVLADA NAJ MIR!</a:t>
            </a:r>
            <a:endParaRPr lang="sl-SI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NARIŠI NEKAJ LEPEGA: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2947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Širokozaslonsko</PresentationFormat>
  <Paragraphs>13</Paragraphs>
  <Slides>3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ZAPOJTE IN SE SPROSTITE!</vt:lpstr>
      <vt:lpstr>POSLUŠAJ PESEM in zapoj z menoj!</vt:lpstr>
      <vt:lpstr>NARIŠI NEKAJ LEPEGA: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ZAPOJTE IN SE SPROSTITE!</dc:title>
  <dc:creator>ucitelj</dc:creator>
  <cp:lastModifiedBy>ucitelj</cp:lastModifiedBy>
  <cp:revision>1</cp:revision>
  <dcterms:created xsi:type="dcterms:W3CDTF">2020-12-20T13:41:25Z</dcterms:created>
  <dcterms:modified xsi:type="dcterms:W3CDTF">2020-12-20T13:41:32Z</dcterms:modified>
</cp:coreProperties>
</file>