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6" d="100"/>
          <a:sy n="46" d="100"/>
        </p:scale>
        <p:origin x="-165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7.wmf"/><Relationship Id="rId3" Type="http://schemas.openxmlformats.org/officeDocument/2006/relationships/audio" Target="../media/media4.m4a"/><Relationship Id="rId7" Type="http://schemas.openxmlformats.org/officeDocument/2006/relationships/image" Target="../media/image9.jpg"/><Relationship Id="rId12" Type="http://schemas.openxmlformats.org/officeDocument/2006/relationships/oleObject" Target="../embeddings/oleObject3.bin"/><Relationship Id="rId2" Type="http://schemas.microsoft.com/office/2007/relationships/media" Target="../media/media4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g"/><Relationship Id="rId11" Type="http://schemas.openxmlformats.org/officeDocument/2006/relationships/image" Target="../media/image6.wmf"/><Relationship Id="rId5" Type="http://schemas.openxmlformats.org/officeDocument/2006/relationships/image" Target="../media/image3.jpg"/><Relationship Id="rId15" Type="http://schemas.openxmlformats.org/officeDocument/2006/relationships/image" Target="../media/image2.png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wmf"/><Relationship Id="rId1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audio" Target="../media/media5.m4a"/><Relationship Id="rId7" Type="http://schemas.openxmlformats.org/officeDocument/2006/relationships/image" Target="../media/image12.jpg"/><Relationship Id="rId2" Type="http://schemas.microsoft.com/office/2007/relationships/media" Target="../media/media5.m4a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image" Target="../media/image2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5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000" b="1" dirty="0" smtClean="0"/>
              <a:t>PRVI ZLOG V BESEDI</a:t>
            </a:r>
            <a:endParaRPr lang="sl-SI" sz="8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34" y="2770142"/>
            <a:ext cx="3790950" cy="3790950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7"/>
    </mc:Choice>
    <mc:Fallback xmlns="">
      <p:transition spd="slow" advTm="7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183" y="2751910"/>
            <a:ext cx="8626429" cy="3242490"/>
          </a:xfrm>
        </p:spPr>
        <p:txBody>
          <a:bodyPr/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sz="4000" b="1" dirty="0" smtClean="0"/>
              <a:t>LI - SI – CA		</a:t>
            </a:r>
            <a:r>
              <a:rPr lang="sl-SI" sz="4000" b="1" dirty="0" smtClean="0">
                <a:solidFill>
                  <a:srgbClr val="00B050"/>
                </a:solidFill>
              </a:rPr>
              <a:t>3</a:t>
            </a:r>
            <a:r>
              <a:rPr lang="sl-SI" sz="4000" b="1" dirty="0" smtClean="0"/>
              <a:t>			LO – PA – TA   </a:t>
            </a:r>
            <a:r>
              <a:rPr lang="sl-SI" sz="4000" b="1" dirty="0" smtClean="0">
                <a:solidFill>
                  <a:srgbClr val="00B050"/>
                </a:solidFill>
              </a:rPr>
              <a:t>3</a:t>
            </a:r>
            <a:endParaRPr lang="sl-SI" sz="4000" b="1" dirty="0">
              <a:solidFill>
                <a:srgbClr val="00B05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508760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PONOVIMO – ŠTEVILO ZLOGOV V BESEDI</a:t>
            </a:r>
            <a:endParaRPr lang="sl-SI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68" y="2751910"/>
            <a:ext cx="2543235" cy="14292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6926" y="2842399"/>
            <a:ext cx="2281280" cy="1710960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2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6"/>
    </mc:Choice>
    <mc:Fallback xmlns="">
      <p:transition spd="slow" advTm="28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2" y="2316480"/>
            <a:ext cx="8534400" cy="3677919"/>
          </a:xfrm>
        </p:spPr>
        <p:txBody>
          <a:bodyPr/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sz="6600" b="1" dirty="0">
                <a:solidFill>
                  <a:srgbClr val="0070C0"/>
                </a:solidFill>
              </a:rPr>
              <a:t>LI</a:t>
            </a:r>
            <a:r>
              <a:rPr lang="sl-SI" sz="6600" b="1" dirty="0"/>
              <a:t> </a:t>
            </a:r>
            <a:r>
              <a:rPr lang="sl-SI" b="1" dirty="0"/>
              <a:t>- SI – CA				</a:t>
            </a:r>
            <a:r>
              <a:rPr lang="sl-SI" sz="6600" b="1" dirty="0">
                <a:solidFill>
                  <a:srgbClr val="0070C0"/>
                </a:solidFill>
              </a:rPr>
              <a:t>LO</a:t>
            </a:r>
            <a:r>
              <a:rPr lang="sl-SI" b="1" dirty="0"/>
              <a:t> – PA – TA  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264920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rgbClr val="002060"/>
                </a:solidFill>
              </a:rPr>
              <a:t>PRVI ZLOG V BESEDI</a:t>
            </a:r>
            <a:endParaRPr lang="sl-SI" sz="4000" dirty="0">
              <a:solidFill>
                <a:srgbClr val="00206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316480"/>
            <a:ext cx="2543235" cy="14292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618" y="2316480"/>
            <a:ext cx="2281280" cy="1710960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0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37"/>
    </mc:Choice>
    <mc:Fallback xmlns="">
      <p:transition spd="slow" advTm="19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2" y="2151018"/>
            <a:ext cx="8534400" cy="3843382"/>
          </a:xfrm>
        </p:spPr>
        <p:txBody>
          <a:bodyPr>
            <a:normAutofit/>
          </a:bodyPr>
          <a:lstStyle/>
          <a:p>
            <a:r>
              <a:rPr lang="sl-SI" sz="6600" b="1" dirty="0" smtClean="0">
                <a:solidFill>
                  <a:srgbClr val="0070C0"/>
                </a:solidFill>
              </a:rPr>
              <a:t>LI</a:t>
            </a:r>
            <a:endParaRPr lang="sl-SI" sz="6600" b="1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282337"/>
          </a:xfrm>
        </p:spPr>
        <p:txBody>
          <a:bodyPr>
            <a:noAutofit/>
          </a:bodyPr>
          <a:lstStyle/>
          <a:p>
            <a:r>
              <a:rPr lang="sl-SI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BESEDE NA ENAK ZAČETNI ZLOG</a:t>
            </a:r>
            <a:endParaRPr lang="sl-SI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977" y="2186824"/>
            <a:ext cx="2543235" cy="14292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85" y="3807617"/>
            <a:ext cx="1959429" cy="19594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25" y="2186824"/>
            <a:ext cx="1648119" cy="3386546"/>
          </a:xfrm>
          <a:prstGeom prst="rect">
            <a:avLst/>
          </a:prstGeom>
        </p:spPr>
      </p:pic>
      <p:graphicFrame>
        <p:nvGraphicFramePr>
          <p:cNvPr id="7" name="Predm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200190"/>
              </p:ext>
            </p:extLst>
          </p:nvPr>
        </p:nvGraphicFramePr>
        <p:xfrm>
          <a:off x="92075" y="92075"/>
          <a:ext cx="25860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Lupinski predmet paketirnika" showAsIcon="1" r:id="rId8" imgW="2586600" imgH="437400" progId="Package">
                  <p:embed/>
                </p:oleObj>
              </mc:Choice>
              <mc:Fallback>
                <p:oleObj name="Lupinski predmet paketirnika" showAsIcon="1" r:id="rId8" imgW="258660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58603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Predm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216518"/>
              </p:ext>
            </p:extLst>
          </p:nvPr>
        </p:nvGraphicFramePr>
        <p:xfrm>
          <a:off x="92075" y="92075"/>
          <a:ext cx="25860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Lupinski predmet paketirnika" showAsIcon="1" r:id="rId10" imgW="2586600" imgH="437400" progId="Package">
                  <p:embed/>
                </p:oleObj>
              </mc:Choice>
              <mc:Fallback>
                <p:oleObj name="Lupinski predmet paketirnika" showAsIcon="1" r:id="rId10" imgW="258660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58603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Predm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632480"/>
              </p:ext>
            </p:extLst>
          </p:nvPr>
        </p:nvGraphicFramePr>
        <p:xfrm>
          <a:off x="92075" y="92075"/>
          <a:ext cx="25860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Lupinski predmet paketirnika" showAsIcon="1" r:id="rId12" imgW="2586600" imgH="437400" progId="Package">
                  <p:embed/>
                </p:oleObj>
              </mc:Choice>
              <mc:Fallback>
                <p:oleObj name="Lupinski predmet paketirnika" showAsIcon="1" r:id="rId12" imgW="258660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58603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Slika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57" y="3061063"/>
            <a:ext cx="2147710" cy="2023291"/>
          </a:xfrm>
          <a:prstGeom prst="rect">
            <a:avLst/>
          </a:prstGeom>
        </p:spPr>
      </p:pic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9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25"/>
    </mc:Choice>
    <mc:Fallback xmlns="">
      <p:transition spd="slow" advTm="24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456510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BESEDE NA ENAK ZAČETNI ZLOG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4212" y="2142311"/>
            <a:ext cx="10192794" cy="3648890"/>
          </a:xfrm>
        </p:spPr>
        <p:txBody>
          <a:bodyPr/>
          <a:lstStyle/>
          <a:p>
            <a:endParaRPr lang="sl-SI" dirty="0"/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455141"/>
              </p:ext>
            </p:extLst>
          </p:nvPr>
        </p:nvGraphicFramePr>
        <p:xfrm>
          <a:off x="92075" y="92075"/>
          <a:ext cx="14065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Lupinski predmet paketirnika" showAsIcon="1" r:id="rId5" imgW="1406160" imgH="437400" progId="Package">
                  <p:embed/>
                </p:oleObj>
              </mc:Choice>
              <mc:Fallback>
                <p:oleObj name="Lupinski predmet paketirnika" showAsIcon="1" r:id="rId5" imgW="140616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065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154693"/>
            <a:ext cx="2741656" cy="181206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83" y="4024109"/>
            <a:ext cx="3162572" cy="17794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21" y="2129929"/>
            <a:ext cx="2161631" cy="216163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18" y="3476213"/>
            <a:ext cx="2301240" cy="2151292"/>
          </a:xfrm>
          <a:prstGeom prst="rect">
            <a:avLst/>
          </a:prstGeom>
        </p:spPr>
      </p:pic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81"/>
    </mc:Choice>
    <mc:Fallback xmlns="">
      <p:transition spd="slow" advTm="22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447801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BESEDE NA ENAK ZAČETNI </a:t>
            </a:r>
            <a:r>
              <a:rPr lang="sl-SI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ZLOG – POIŠČI ENAKI DVOJICI</a:t>
            </a:r>
            <a:endParaRPr lang="sl-SI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4212" y="2133601"/>
            <a:ext cx="10140542" cy="365760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4" y="2133600"/>
            <a:ext cx="3019824" cy="169817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62" y="3887221"/>
            <a:ext cx="2525486" cy="19039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92" y="2144668"/>
            <a:ext cx="2649012" cy="17425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9" y="3962401"/>
            <a:ext cx="2699144" cy="1792400"/>
          </a:xfrm>
          <a:prstGeom prst="rect">
            <a:avLst/>
          </a:prstGeom>
        </p:spPr>
      </p:pic>
      <p:cxnSp>
        <p:nvCxnSpPr>
          <p:cNvPr id="13" name="Raven povezovalnik 12"/>
          <p:cNvCxnSpPr/>
          <p:nvPr/>
        </p:nvCxnSpPr>
        <p:spPr>
          <a:xfrm>
            <a:off x="5468983" y="4632960"/>
            <a:ext cx="2586446" cy="357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>
            <a:stCxn id="6" idx="1"/>
            <a:endCxn id="4" idx="3"/>
          </p:cNvCxnSpPr>
          <p:nvPr/>
        </p:nvCxnSpPr>
        <p:spPr>
          <a:xfrm flipH="1" flipV="1">
            <a:off x="3786178" y="2982686"/>
            <a:ext cx="1773014" cy="332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Zvok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zina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161</TotalTime>
  <Words>34</Words>
  <Application>Microsoft Office PowerPoint</Application>
  <PresentationFormat>Po meri</PresentationFormat>
  <Paragraphs>9</Paragraphs>
  <Slides>6</Slides>
  <Notes>0</Notes>
  <HiddenSlides>0</HiddenSlides>
  <MMClips>6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8" baseType="lpstr">
      <vt:lpstr>Rezina</vt:lpstr>
      <vt:lpstr>Lupinski predmet paketirnika</vt:lpstr>
      <vt:lpstr>PRVI ZLOG V BESEDI</vt:lpstr>
      <vt:lpstr>  LI - SI – CA  3   LO – PA – TA   3</vt:lpstr>
      <vt:lpstr>  LI - SI – CA    LO – PA – TA   </vt:lpstr>
      <vt:lpstr>LI</vt:lpstr>
      <vt:lpstr>BESEDE NA ENAK ZAČETNI ZLOG</vt:lpstr>
      <vt:lpstr>BESEDE NA ENAK ZAČETNI ZLOG – POIŠČI ENAKI DVOJICI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ZLOG V BESEDI</dc:title>
  <dc:creator>Mojca Petrič</dc:creator>
  <cp:lastModifiedBy>Uporabnik</cp:lastModifiedBy>
  <cp:revision>12</cp:revision>
  <dcterms:created xsi:type="dcterms:W3CDTF">2020-11-11T15:04:13Z</dcterms:created>
  <dcterms:modified xsi:type="dcterms:W3CDTF">2020-11-14T12:13:28Z</dcterms:modified>
</cp:coreProperties>
</file>