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D0514-5761-4AFC-8F2E-0A1F4C40E4BC}" type="datetimeFigureOut">
              <a:rPr lang="sl-SI" smtClean="0"/>
              <a:t>24. 11. 2021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4E419-B754-4AA9-B51D-674642FD3CB0}" type="slidenum">
              <a:rPr lang="sl-SI" smtClean="0"/>
              <a:t>‹#›</a:t>
            </a:fld>
            <a:endParaRPr lang="sl-SI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2499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D0514-5761-4AFC-8F2E-0A1F4C40E4BC}" type="datetimeFigureOut">
              <a:rPr lang="sl-SI" smtClean="0"/>
              <a:t>24. 11. 2021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4E419-B754-4AA9-B51D-674642FD3CB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36393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D0514-5761-4AFC-8F2E-0A1F4C40E4BC}" type="datetimeFigureOut">
              <a:rPr lang="sl-SI" smtClean="0"/>
              <a:t>24. 11. 2021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4E419-B754-4AA9-B51D-674642FD3CB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49081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D0514-5761-4AFC-8F2E-0A1F4C40E4BC}" type="datetimeFigureOut">
              <a:rPr lang="sl-SI" smtClean="0"/>
              <a:t>24. 11. 2021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4E419-B754-4AA9-B51D-674642FD3CB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38250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D0514-5761-4AFC-8F2E-0A1F4C40E4BC}" type="datetimeFigureOut">
              <a:rPr lang="sl-SI" smtClean="0"/>
              <a:t>24. 11. 2021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4E419-B754-4AA9-B51D-674642FD3CB0}" type="slidenum">
              <a:rPr lang="sl-SI" smtClean="0"/>
              <a:t>‹#›</a:t>
            </a:fld>
            <a:endParaRPr lang="sl-SI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5282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D0514-5761-4AFC-8F2E-0A1F4C40E4BC}" type="datetimeFigureOut">
              <a:rPr lang="sl-SI" smtClean="0"/>
              <a:t>24. 11. 2021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4E419-B754-4AA9-B51D-674642FD3CB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82454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D0514-5761-4AFC-8F2E-0A1F4C40E4BC}" type="datetimeFigureOut">
              <a:rPr lang="sl-SI" smtClean="0"/>
              <a:t>24. 11. 2021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4E419-B754-4AA9-B51D-674642FD3CB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18359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D0514-5761-4AFC-8F2E-0A1F4C40E4BC}" type="datetimeFigureOut">
              <a:rPr lang="sl-SI" smtClean="0"/>
              <a:t>24. 11. 2021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4E419-B754-4AA9-B51D-674642FD3CB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73906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D0514-5761-4AFC-8F2E-0A1F4C40E4BC}" type="datetimeFigureOut">
              <a:rPr lang="sl-SI" smtClean="0"/>
              <a:t>24. 11. 2021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4E419-B754-4AA9-B51D-674642FD3CB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02582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8CD0514-5761-4AFC-8F2E-0A1F4C40E4BC}" type="datetimeFigureOut">
              <a:rPr lang="sl-SI" smtClean="0"/>
              <a:t>24. 11. 2021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034E419-B754-4AA9-B51D-674642FD3CB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72744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D0514-5761-4AFC-8F2E-0A1F4C40E4BC}" type="datetimeFigureOut">
              <a:rPr lang="sl-SI" smtClean="0"/>
              <a:t>24. 11. 2021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4E419-B754-4AA9-B51D-674642FD3CB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62776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8CD0514-5761-4AFC-8F2E-0A1F4C40E4BC}" type="datetimeFigureOut">
              <a:rPr lang="sl-SI" smtClean="0"/>
              <a:t>24. 11. 2021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034E419-B754-4AA9-B51D-674642FD3CB0}" type="slidenum">
              <a:rPr lang="sl-SI" smtClean="0"/>
              <a:t>‹#›</a:t>
            </a:fld>
            <a:endParaRPr lang="sl-SI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7912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5yHa6ACA678" TargetMode="External"/><Relationship Id="rId5" Type="http://schemas.openxmlformats.org/officeDocument/2006/relationships/image" Target="../media/image4.png"/><Relationship Id="rId4" Type="http://schemas.openxmlformats.org/officeDocument/2006/relationships/hyperlink" Target="https://www.youtube.com/watch?v=5yHa6ACA678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AD7C417-5E62-4709-9DC1-E894F16BE0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sz="1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KOTI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E87AE6E-3C9C-462E-926F-B594131720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sl-SI" sz="3200" dirty="0"/>
              <a:t>Delovni zvezek, stran 90 – 95. 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13037309-48B6-4FD3-96B8-1ED481479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6811" y="205684"/>
            <a:ext cx="3738378" cy="197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7990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4589F1C-3DDD-4284-B953-01E4542C9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2968693" cy="654284"/>
          </a:xfrm>
        </p:spPr>
        <p:txBody>
          <a:bodyPr>
            <a:normAutofit/>
          </a:bodyPr>
          <a:lstStyle/>
          <a:p>
            <a:r>
              <a:rPr lang="sl-SI" sz="3600" dirty="0"/>
              <a:t>ZAPIS V ZVEZEK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8AE3D3B3-9F72-486A-A53C-250C2F2F4D66}"/>
              </a:ext>
            </a:extLst>
          </p:cNvPr>
          <p:cNvSpPr txBox="1"/>
          <p:nvPr/>
        </p:nvSpPr>
        <p:spPr>
          <a:xfrm>
            <a:off x="4856085" y="327142"/>
            <a:ext cx="1065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>
                <a:solidFill>
                  <a:srgbClr val="FF0000"/>
                </a:solidFill>
              </a:rPr>
              <a:t>KOTI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BCB30678-8566-4125-B1C0-9389EDCE29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475" t="26796" r="33156" b="27379"/>
          <a:stretch/>
        </p:blipFill>
        <p:spPr>
          <a:xfrm>
            <a:off x="219723" y="716609"/>
            <a:ext cx="4048217" cy="3036162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887AF22E-B615-436C-9D0D-1346B1EACA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651" t="26796" r="34369" b="30486"/>
          <a:stretch/>
        </p:blipFill>
        <p:spPr>
          <a:xfrm>
            <a:off x="7097696" y="192824"/>
            <a:ext cx="4752515" cy="292963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5DCD915B-2CD3-4B8C-BE41-B21F96C4EE6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311" t="27444" r="37597" b="33204"/>
          <a:stretch/>
        </p:blipFill>
        <p:spPr>
          <a:xfrm>
            <a:off x="1558030" y="3833687"/>
            <a:ext cx="4247966" cy="3024313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6FFC5E05-140C-49B6-9C57-0E3BCD15832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815" t="27832" r="33204" b="32168"/>
          <a:stretch/>
        </p:blipFill>
        <p:spPr>
          <a:xfrm>
            <a:off x="6298709" y="3456331"/>
            <a:ext cx="5893291" cy="3401669"/>
          </a:xfrm>
          <a:prstGeom prst="rect">
            <a:avLst/>
          </a:prstGeom>
        </p:spPr>
      </p:pic>
      <p:pic>
        <p:nvPicPr>
          <p:cNvPr id="9" name="Posnet zvok">
            <a:hlinkClick r:id="" action="ppaction://media"/>
            <a:extLst>
              <a:ext uri="{FF2B5EF4-FFF2-40B4-BE49-F238E27FC236}">
                <a16:creationId xmlns:a16="http://schemas.microsoft.com/office/drawing/2014/main" id="{0AB49430-B8CA-47EE-A2CD-CF0FBFAC7A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282" y="63005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04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8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902D0C4-5BB7-4FF7-BCB4-6D7B38D89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458" y="172159"/>
            <a:ext cx="5756281" cy="1043467"/>
          </a:xfrm>
        </p:spPr>
        <p:txBody>
          <a:bodyPr>
            <a:normAutofit fontScale="90000"/>
          </a:bodyPr>
          <a:lstStyle/>
          <a:p>
            <a:r>
              <a:rPr lang="sl-SI" dirty="0"/>
              <a:t>NAJPREJ SI OGLEJ VIDEO</a:t>
            </a:r>
          </a:p>
        </p:txBody>
      </p:sp>
      <p:pic>
        <p:nvPicPr>
          <p:cNvPr id="4" name="Predstavnost v spletu 3" title="Koti: pravi, ostri, topi in Tomaževi">
            <a:hlinkClick r:id="" action="ppaction://media"/>
            <a:extLst>
              <a:ext uri="{FF2B5EF4-FFF2-40B4-BE49-F238E27FC236}">
                <a16:creationId xmlns:a16="http://schemas.microsoft.com/office/drawing/2014/main" id="{DC43BFE2-898F-4FEC-BE5A-BD51FD22A5B4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131211" y="1880680"/>
            <a:ext cx="7749636" cy="4359170"/>
          </a:xfrm>
          <a:prstGeom prst="rect">
            <a:avLst/>
          </a:prstGeom>
        </p:spPr>
      </p:pic>
      <p:pic>
        <p:nvPicPr>
          <p:cNvPr id="5" name="Slika 4">
            <a:hlinkClick r:id="rId4"/>
            <a:extLst>
              <a:ext uri="{FF2B5EF4-FFF2-40B4-BE49-F238E27FC236}">
                <a16:creationId xmlns:a16="http://schemas.microsoft.com/office/drawing/2014/main" id="{D82937CC-40A9-48D0-A811-652FC1C0EC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2960" y="286603"/>
            <a:ext cx="1953319" cy="1043467"/>
          </a:xfrm>
          <a:prstGeom prst="rect">
            <a:avLst/>
          </a:prstGeom>
        </p:spPr>
      </p:pic>
      <p:cxnSp>
        <p:nvCxnSpPr>
          <p:cNvPr id="7" name="Raven puščični povezovalnik 6">
            <a:extLst>
              <a:ext uri="{FF2B5EF4-FFF2-40B4-BE49-F238E27FC236}">
                <a16:creationId xmlns:a16="http://schemas.microsoft.com/office/drawing/2014/main" id="{31978A11-E37D-47ED-B7D5-7BC0BEDB0BC2}"/>
              </a:ext>
            </a:extLst>
          </p:cNvPr>
          <p:cNvCxnSpPr>
            <a:cxnSpLocks/>
          </p:cNvCxnSpPr>
          <p:nvPr/>
        </p:nvCxnSpPr>
        <p:spPr>
          <a:xfrm flipV="1">
            <a:off x="5601810" y="470517"/>
            <a:ext cx="3781887" cy="15447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ven puščični povezovalnik 8">
            <a:extLst>
              <a:ext uri="{FF2B5EF4-FFF2-40B4-BE49-F238E27FC236}">
                <a16:creationId xmlns:a16="http://schemas.microsoft.com/office/drawing/2014/main" id="{7383D008-D036-4960-BE5E-640C7BAD970F}"/>
              </a:ext>
            </a:extLst>
          </p:cNvPr>
          <p:cNvCxnSpPr>
            <a:cxnSpLocks/>
          </p:cNvCxnSpPr>
          <p:nvPr/>
        </p:nvCxnSpPr>
        <p:spPr>
          <a:xfrm>
            <a:off x="5601810" y="978040"/>
            <a:ext cx="621437" cy="62400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36728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A28B9046-AFBC-4EC3-9FB0-44F4239C73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32" t="13463" r="21214" b="13139"/>
          <a:stretch/>
        </p:blipFill>
        <p:spPr>
          <a:xfrm>
            <a:off x="0" y="133165"/>
            <a:ext cx="6061899" cy="4181383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9A581AF0-F421-4D01-8292-5EB2FFD93F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31" t="16311" r="20922" b="12751"/>
          <a:stretch/>
        </p:blipFill>
        <p:spPr>
          <a:xfrm>
            <a:off x="5805470" y="2676616"/>
            <a:ext cx="6386529" cy="418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38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F8F7A603-E660-4853-B0D5-91700FE635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0572" t="16117" r="21456" b="24076"/>
          <a:stretch/>
        </p:blipFill>
        <p:spPr>
          <a:xfrm>
            <a:off x="95681" y="115336"/>
            <a:ext cx="6425462" cy="3728695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B7DA8155-C0C1-4C21-A6DC-BA2EEFA5ED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117" t="15663" r="20850" b="24402"/>
          <a:stretch/>
        </p:blipFill>
        <p:spPr>
          <a:xfrm>
            <a:off x="5918795" y="3213717"/>
            <a:ext cx="6273205" cy="3644283"/>
          </a:xfrm>
          <a:prstGeom prst="rect">
            <a:avLst/>
          </a:prstGeom>
        </p:spPr>
      </p:pic>
      <p:sp>
        <p:nvSpPr>
          <p:cNvPr id="6" name="Elipsa 5">
            <a:extLst>
              <a:ext uri="{FF2B5EF4-FFF2-40B4-BE49-F238E27FC236}">
                <a16:creationId xmlns:a16="http://schemas.microsoft.com/office/drawing/2014/main" id="{6FF4101B-4A9D-4022-B1AF-2FCCBE14F7D1}"/>
              </a:ext>
            </a:extLst>
          </p:cNvPr>
          <p:cNvSpPr/>
          <p:nvPr/>
        </p:nvSpPr>
        <p:spPr>
          <a:xfrm>
            <a:off x="1455938" y="2521258"/>
            <a:ext cx="949911" cy="1322773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7" name="Elipsa 6">
            <a:extLst>
              <a:ext uri="{FF2B5EF4-FFF2-40B4-BE49-F238E27FC236}">
                <a16:creationId xmlns:a16="http://schemas.microsoft.com/office/drawing/2014/main" id="{58A99334-EADA-482F-B397-B11E3D126F28}"/>
              </a:ext>
            </a:extLst>
          </p:cNvPr>
          <p:cNvSpPr/>
          <p:nvPr/>
        </p:nvSpPr>
        <p:spPr>
          <a:xfrm>
            <a:off x="1660124" y="1917577"/>
            <a:ext cx="1402672" cy="6214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8" name="Elipsa 7">
            <a:extLst>
              <a:ext uri="{FF2B5EF4-FFF2-40B4-BE49-F238E27FC236}">
                <a16:creationId xmlns:a16="http://schemas.microsoft.com/office/drawing/2014/main" id="{EEB1EEF7-15A7-4F1A-B2A3-A5C5016756B3}"/>
              </a:ext>
            </a:extLst>
          </p:cNvPr>
          <p:cNvSpPr/>
          <p:nvPr/>
        </p:nvSpPr>
        <p:spPr>
          <a:xfrm>
            <a:off x="2669220" y="3222594"/>
            <a:ext cx="1402672" cy="6214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9" name="Elipsa 8">
            <a:extLst>
              <a:ext uri="{FF2B5EF4-FFF2-40B4-BE49-F238E27FC236}">
                <a16:creationId xmlns:a16="http://schemas.microsoft.com/office/drawing/2014/main" id="{F8096F64-7E0E-4BE8-9323-099D50172837}"/>
              </a:ext>
            </a:extLst>
          </p:cNvPr>
          <p:cNvSpPr/>
          <p:nvPr/>
        </p:nvSpPr>
        <p:spPr>
          <a:xfrm>
            <a:off x="2725445" y="2778711"/>
            <a:ext cx="568171" cy="346229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pic>
        <p:nvPicPr>
          <p:cNvPr id="10" name="Posnet zvok">
            <a:hlinkClick r:id="" action="ppaction://media"/>
            <a:extLst>
              <a:ext uri="{FF2B5EF4-FFF2-40B4-BE49-F238E27FC236}">
                <a16:creationId xmlns:a16="http://schemas.microsoft.com/office/drawing/2014/main" id="{6D9D94BF-E6FB-4575-8140-8F266E14FF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36084" y="4857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020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1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E60C8FF-4489-407E-848B-B5E1F1900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E44755DB-5EAC-4D54-B560-97886AC652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0448" t="15014" r="23691" b="25842"/>
          <a:stretch/>
        </p:blipFill>
        <p:spPr>
          <a:xfrm>
            <a:off x="0" y="62144"/>
            <a:ext cx="5846112" cy="3481684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A9B42D2B-F16A-494E-BC3C-A267771780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554" t="16699" r="22233" b="24143"/>
          <a:stretch/>
        </p:blipFill>
        <p:spPr>
          <a:xfrm>
            <a:off x="6096000" y="62144"/>
            <a:ext cx="5986508" cy="3543828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F6803AD2-7F97-4EE3-BF0F-149E4304B14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117" t="16311" r="25218" b="26732"/>
          <a:stretch/>
        </p:blipFill>
        <p:spPr>
          <a:xfrm>
            <a:off x="2696676" y="3501761"/>
            <a:ext cx="5621701" cy="3356239"/>
          </a:xfrm>
          <a:prstGeom prst="rect">
            <a:avLst/>
          </a:prstGeom>
        </p:spPr>
      </p:pic>
      <p:pic>
        <p:nvPicPr>
          <p:cNvPr id="7" name="Posnet zvok">
            <a:hlinkClick r:id="" action="ppaction://media"/>
            <a:extLst>
              <a:ext uri="{FF2B5EF4-FFF2-40B4-BE49-F238E27FC236}">
                <a16:creationId xmlns:a16="http://schemas.microsoft.com/office/drawing/2014/main" id="{AA4092D8-5026-4A94-A3F9-7A1DBE5374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428" y="58034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36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BE94EEA-10CB-4C3D-94D7-9270A872B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7DE14388-A4B4-4ED4-B8C7-B383379ED3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703" t="15897" r="20339" b="4876"/>
          <a:stretch/>
        </p:blipFill>
        <p:spPr>
          <a:xfrm>
            <a:off x="1212690" y="0"/>
            <a:ext cx="9206143" cy="684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80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C3EE802-8389-40C4-8162-F3D409152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01" y="188948"/>
            <a:ext cx="10058400" cy="1450757"/>
          </a:xfrm>
        </p:spPr>
        <p:txBody>
          <a:bodyPr/>
          <a:lstStyle/>
          <a:p>
            <a:r>
              <a:rPr lang="sl-SI" dirty="0"/>
              <a:t>PRAVI KOT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A0C931EA-6219-4680-807B-578B715F5B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0324" t="16338" r="23815" b="8849"/>
          <a:stretch/>
        </p:blipFill>
        <p:spPr>
          <a:xfrm>
            <a:off x="3397213" y="286603"/>
            <a:ext cx="8794787" cy="6625405"/>
          </a:xfrm>
          <a:prstGeom prst="rect">
            <a:avLst/>
          </a:prstGeom>
        </p:spPr>
      </p:pic>
      <p:pic>
        <p:nvPicPr>
          <p:cNvPr id="5" name="Posnet zvok">
            <a:hlinkClick r:id="" action="ppaction://media"/>
            <a:extLst>
              <a:ext uri="{FF2B5EF4-FFF2-40B4-BE49-F238E27FC236}">
                <a16:creationId xmlns:a16="http://schemas.microsoft.com/office/drawing/2014/main" id="{FC6CE43C-1FD4-4432-B6FB-689D80562B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550" y="62739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47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69EE62C-6C99-4103-9FBC-8593E9E11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137369" cy="1450757"/>
          </a:xfrm>
        </p:spPr>
        <p:txBody>
          <a:bodyPr/>
          <a:lstStyle/>
          <a:p>
            <a:r>
              <a:rPr lang="sl-SI" dirty="0"/>
              <a:t>OSTRI KOT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4A8413BF-D34A-4E3C-9F48-BC02D7A748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0324" t="15676" r="20215" b="8187"/>
          <a:stretch/>
        </p:blipFill>
        <p:spPr>
          <a:xfrm>
            <a:off x="2768919" y="71021"/>
            <a:ext cx="9423081" cy="6786979"/>
          </a:xfrm>
          <a:prstGeom prst="rect">
            <a:avLst/>
          </a:prstGeom>
        </p:spPr>
      </p:pic>
      <p:pic>
        <p:nvPicPr>
          <p:cNvPr id="5" name="Posnet zvok">
            <a:hlinkClick r:id="" action="ppaction://media"/>
            <a:extLst>
              <a:ext uri="{FF2B5EF4-FFF2-40B4-BE49-F238E27FC236}">
                <a16:creationId xmlns:a16="http://schemas.microsoft.com/office/drawing/2014/main" id="{D746DBC4-FE4B-405C-9EE3-4143B61D3C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06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5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A83CFEB-9CDE-4F66-A4B6-36AE4B478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2915427" cy="1450757"/>
          </a:xfrm>
        </p:spPr>
        <p:txBody>
          <a:bodyPr/>
          <a:lstStyle/>
          <a:p>
            <a:r>
              <a:rPr lang="sl-SI" dirty="0"/>
              <a:t>TOPI KOT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E134B22-9016-4F63-BEA4-4DBDBA2D1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1390715-5DF4-4C76-A525-CAE231AFB3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116" t="16440" r="20704" b="8609"/>
          <a:stretch/>
        </p:blipFill>
        <p:spPr>
          <a:xfrm>
            <a:off x="2676940" y="53266"/>
            <a:ext cx="9316793" cy="6751468"/>
          </a:xfrm>
          <a:prstGeom prst="rect">
            <a:avLst/>
          </a:prstGeom>
        </p:spPr>
      </p:pic>
      <p:pic>
        <p:nvPicPr>
          <p:cNvPr id="5" name="Posnet zvok">
            <a:hlinkClick r:id="" action="ppaction://media"/>
            <a:extLst>
              <a:ext uri="{FF2B5EF4-FFF2-40B4-BE49-F238E27FC236}">
                <a16:creationId xmlns:a16="http://schemas.microsoft.com/office/drawing/2014/main" id="{AA33860D-0ECB-41E2-9125-776F9761B6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428" y="63462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1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32</TotalTime>
  <Words>23</Words>
  <Application>Microsoft Office PowerPoint</Application>
  <PresentationFormat>Širokozaslonsko</PresentationFormat>
  <Paragraphs>8</Paragraphs>
  <Slides>10</Slides>
  <Notes>0</Notes>
  <HiddenSlides>0</HiddenSlides>
  <MMClips>7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10</vt:i4>
      </vt:variant>
    </vt:vector>
  </HeadingPairs>
  <TitlesOfParts>
    <vt:vector size="13" baseType="lpstr">
      <vt:lpstr>Calibri</vt:lpstr>
      <vt:lpstr>Calibri Light</vt:lpstr>
      <vt:lpstr>Retrospektiva</vt:lpstr>
      <vt:lpstr>KOTI</vt:lpstr>
      <vt:lpstr>NAJPREJ SI OGLEJ VIDEO</vt:lpstr>
      <vt:lpstr>PowerPointova predstavitev</vt:lpstr>
      <vt:lpstr>PowerPointova predstavitev</vt:lpstr>
      <vt:lpstr>PowerPointova predstavitev</vt:lpstr>
      <vt:lpstr>PowerPointova predstavitev</vt:lpstr>
      <vt:lpstr>PRAVI KOT</vt:lpstr>
      <vt:lpstr>OSTRI KOT</vt:lpstr>
      <vt:lpstr>TOPI KOT</vt:lpstr>
      <vt:lpstr>ZAPIS V ZVEZEK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KOTI</dc:title>
  <dc:creator>OŠ Lenart 03</dc:creator>
  <cp:lastModifiedBy>OŠ Lenart 03</cp:lastModifiedBy>
  <cp:revision>4</cp:revision>
  <dcterms:created xsi:type="dcterms:W3CDTF">2021-11-24T17:35:08Z</dcterms:created>
  <dcterms:modified xsi:type="dcterms:W3CDTF">2021-11-24T18:07:10Z</dcterms:modified>
</cp:coreProperties>
</file>