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7. 10. 2020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osnovnošolskih 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215</Words>
  <Application>Microsoft Office PowerPoint</Application>
  <PresentationFormat>Diaprojekcija na zaslonu (4:3)</PresentationFormat>
  <Paragraphs>45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Sandra Hanžič</cp:lastModifiedBy>
  <cp:revision>61</cp:revision>
  <dcterms:created xsi:type="dcterms:W3CDTF">2012-01-20T15:01:25Z</dcterms:created>
  <dcterms:modified xsi:type="dcterms:W3CDTF">2020-10-07T11:40:36Z</dcterms:modified>
</cp:coreProperties>
</file>