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9" r:id="rId1"/>
  </p:sldMasterIdLst>
  <p:notesMasterIdLst>
    <p:notesMasterId r:id="rId15"/>
  </p:notesMasterIdLst>
  <p:sldIdLst>
    <p:sldId id="1221" r:id="rId2"/>
    <p:sldId id="1273" r:id="rId3"/>
    <p:sldId id="1279" r:id="rId4"/>
    <p:sldId id="1288" r:id="rId5"/>
    <p:sldId id="1280" r:id="rId6"/>
    <p:sldId id="1282" r:id="rId7"/>
    <p:sldId id="1287" r:id="rId8"/>
    <p:sldId id="1281" r:id="rId9"/>
    <p:sldId id="1283" r:id="rId10"/>
    <p:sldId id="1284" r:id="rId11"/>
    <p:sldId id="1291" r:id="rId12"/>
    <p:sldId id="1286" r:id="rId13"/>
    <p:sldId id="1292" r:id="rId14"/>
  </p:sldIdLst>
  <p:sldSz cx="9144000" cy="6858000" type="screen4x3"/>
  <p:notesSz cx="6858000" cy="9144000"/>
  <p:defaultTextStyle>
    <a:defPPr>
      <a:defRPr lang="sl-SI"/>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000099"/>
    <a:srgbClr val="006600"/>
    <a:srgbClr val="FFFF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856" autoAdjust="0"/>
    <p:restoredTop sz="94586" autoAdjust="0"/>
  </p:normalViewPr>
  <p:slideViewPr>
    <p:cSldViewPr>
      <p:cViewPr>
        <p:scale>
          <a:sx n="118" d="100"/>
          <a:sy n="118" d="100"/>
        </p:scale>
        <p:origin x="-1956" y="-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glav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l-SI"/>
          </a:p>
        </p:txBody>
      </p:sp>
      <p:sp>
        <p:nvSpPr>
          <p:cNvPr id="3" name="Ograda datum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06B275-BF6F-48D6-9115-BE4553AAE52E}" type="datetimeFigureOut">
              <a:rPr lang="sl-SI" smtClean="0"/>
              <a:pPr/>
              <a:t>3.11.2020</a:t>
            </a:fld>
            <a:endParaRPr lang="sl-SI"/>
          </a:p>
        </p:txBody>
      </p:sp>
      <p:sp>
        <p:nvSpPr>
          <p:cNvPr id="4" name="Ograda stranske slik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l-SI"/>
          </a:p>
        </p:txBody>
      </p:sp>
      <p:sp>
        <p:nvSpPr>
          <p:cNvPr id="5" name="Ograda opomb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6" name="Ograda no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l-SI"/>
          </a:p>
        </p:txBody>
      </p:sp>
      <p:sp>
        <p:nvSpPr>
          <p:cNvPr id="7" name="Ograda številke diapoz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5AC00F-563A-4A72-A217-463467B0FEE8}" type="slidenum">
              <a:rPr lang="sl-SI" smtClean="0"/>
              <a:pPr/>
              <a:t>‹#›</a:t>
            </a:fld>
            <a:endParaRPr lang="sl-SI"/>
          </a:p>
        </p:txBody>
      </p:sp>
    </p:spTree>
    <p:extLst>
      <p:ext uri="{BB962C8B-B14F-4D97-AF65-F5344CB8AC3E}">
        <p14:creationId xmlns:p14="http://schemas.microsoft.com/office/powerpoint/2010/main" val="827544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EC5AC00F-563A-4A72-A217-463467B0FEE8}" type="slidenum">
              <a:rPr lang="sl-SI" smtClean="0"/>
              <a:pPr/>
              <a:t>3</a:t>
            </a:fld>
            <a:endParaRPr lang="sl-SI"/>
          </a:p>
        </p:txBody>
      </p:sp>
    </p:spTree>
    <p:extLst>
      <p:ext uri="{BB962C8B-B14F-4D97-AF65-F5344CB8AC3E}">
        <p14:creationId xmlns:p14="http://schemas.microsoft.com/office/powerpoint/2010/main" val="41024548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EC5AC00F-563A-4A72-A217-463467B0FEE8}" type="slidenum">
              <a:rPr lang="sl-SI" smtClean="0"/>
              <a:pPr/>
              <a:t>12</a:t>
            </a:fld>
            <a:endParaRPr lang="sl-SI"/>
          </a:p>
        </p:txBody>
      </p:sp>
    </p:spTree>
    <p:extLst>
      <p:ext uri="{BB962C8B-B14F-4D97-AF65-F5344CB8AC3E}">
        <p14:creationId xmlns:p14="http://schemas.microsoft.com/office/powerpoint/2010/main" val="39353343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EC5AC00F-563A-4A72-A217-463467B0FEE8}" type="slidenum">
              <a:rPr lang="sl-SI" smtClean="0"/>
              <a:pPr/>
              <a:t>4</a:t>
            </a:fld>
            <a:endParaRPr lang="sl-SI"/>
          </a:p>
        </p:txBody>
      </p:sp>
    </p:spTree>
    <p:extLst>
      <p:ext uri="{BB962C8B-B14F-4D97-AF65-F5344CB8AC3E}">
        <p14:creationId xmlns:p14="http://schemas.microsoft.com/office/powerpoint/2010/main" val="27686093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EC5AC00F-563A-4A72-A217-463467B0FEE8}" type="slidenum">
              <a:rPr lang="sl-SI" smtClean="0"/>
              <a:pPr/>
              <a:t>5</a:t>
            </a:fld>
            <a:endParaRPr lang="sl-SI"/>
          </a:p>
        </p:txBody>
      </p:sp>
    </p:spTree>
    <p:extLst>
      <p:ext uri="{BB962C8B-B14F-4D97-AF65-F5344CB8AC3E}">
        <p14:creationId xmlns:p14="http://schemas.microsoft.com/office/powerpoint/2010/main" val="3012836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EC5AC00F-563A-4A72-A217-463467B0FEE8}" type="slidenum">
              <a:rPr lang="sl-SI" smtClean="0"/>
              <a:pPr/>
              <a:t>6</a:t>
            </a:fld>
            <a:endParaRPr lang="sl-SI"/>
          </a:p>
        </p:txBody>
      </p:sp>
    </p:spTree>
    <p:extLst>
      <p:ext uri="{BB962C8B-B14F-4D97-AF65-F5344CB8AC3E}">
        <p14:creationId xmlns:p14="http://schemas.microsoft.com/office/powerpoint/2010/main" val="4381846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EC5AC00F-563A-4A72-A217-463467B0FEE8}" type="slidenum">
              <a:rPr lang="sl-SI" smtClean="0"/>
              <a:pPr/>
              <a:t>7</a:t>
            </a:fld>
            <a:endParaRPr lang="sl-SI"/>
          </a:p>
        </p:txBody>
      </p:sp>
    </p:spTree>
    <p:extLst>
      <p:ext uri="{BB962C8B-B14F-4D97-AF65-F5344CB8AC3E}">
        <p14:creationId xmlns:p14="http://schemas.microsoft.com/office/powerpoint/2010/main" val="1575449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EC5AC00F-563A-4A72-A217-463467B0FEE8}" type="slidenum">
              <a:rPr lang="sl-SI" smtClean="0"/>
              <a:pPr/>
              <a:t>8</a:t>
            </a:fld>
            <a:endParaRPr lang="sl-SI"/>
          </a:p>
        </p:txBody>
      </p:sp>
    </p:spTree>
    <p:extLst>
      <p:ext uri="{BB962C8B-B14F-4D97-AF65-F5344CB8AC3E}">
        <p14:creationId xmlns:p14="http://schemas.microsoft.com/office/powerpoint/2010/main" val="6207581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EC5AC00F-563A-4A72-A217-463467B0FEE8}" type="slidenum">
              <a:rPr lang="sl-SI" smtClean="0"/>
              <a:pPr/>
              <a:t>9</a:t>
            </a:fld>
            <a:endParaRPr lang="sl-SI"/>
          </a:p>
        </p:txBody>
      </p:sp>
    </p:spTree>
    <p:extLst>
      <p:ext uri="{BB962C8B-B14F-4D97-AF65-F5344CB8AC3E}">
        <p14:creationId xmlns:p14="http://schemas.microsoft.com/office/powerpoint/2010/main" val="36207616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EC5AC00F-563A-4A72-A217-463467B0FEE8}" type="slidenum">
              <a:rPr lang="sl-SI" smtClean="0"/>
              <a:pPr/>
              <a:t>10</a:t>
            </a:fld>
            <a:endParaRPr lang="sl-SI"/>
          </a:p>
        </p:txBody>
      </p:sp>
    </p:spTree>
    <p:extLst>
      <p:ext uri="{BB962C8B-B14F-4D97-AF65-F5344CB8AC3E}">
        <p14:creationId xmlns:p14="http://schemas.microsoft.com/office/powerpoint/2010/main" val="21642631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a:p>
        </p:txBody>
      </p:sp>
      <p:sp>
        <p:nvSpPr>
          <p:cNvPr id="4" name="Ograda številke diapozitiva 3"/>
          <p:cNvSpPr>
            <a:spLocks noGrp="1"/>
          </p:cNvSpPr>
          <p:nvPr>
            <p:ph type="sldNum" sz="quarter" idx="10"/>
          </p:nvPr>
        </p:nvSpPr>
        <p:spPr/>
        <p:txBody>
          <a:bodyPr/>
          <a:lstStyle/>
          <a:p>
            <a:fld id="{EC5AC00F-563A-4A72-A217-463467B0FEE8}" type="slidenum">
              <a:rPr lang="sl-SI" smtClean="0"/>
              <a:pPr/>
              <a:t>11</a:t>
            </a:fld>
            <a:endParaRPr lang="sl-SI"/>
          </a:p>
        </p:txBody>
      </p:sp>
    </p:spTree>
    <p:extLst>
      <p:ext uri="{BB962C8B-B14F-4D97-AF65-F5344CB8AC3E}">
        <p14:creationId xmlns:p14="http://schemas.microsoft.com/office/powerpoint/2010/main" val="8077210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p:cSld name="Naslovni diapozitiv">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0825" cy="6851650"/>
            <a:chOff x="0" y="0"/>
            <a:chExt cx="5758" cy="4316"/>
          </a:xfrm>
        </p:grpSpPr>
        <p:sp>
          <p:nvSpPr>
            <p:cNvPr id="25603" name="Freeform 3"/>
            <p:cNvSpPr>
              <a:spLocks/>
            </p:cNvSpPr>
            <p:nvPr/>
          </p:nvSpPr>
          <p:spPr bwMode="hidden">
            <a:xfrm>
              <a:off x="1812" y="2811"/>
              <a:ext cx="3946" cy="1505"/>
            </a:xfrm>
            <a:custGeom>
              <a:avLst/>
              <a:gdLst/>
              <a:ahLst/>
              <a:cxnLst>
                <a:cxn ang="0">
                  <a:pos x="149" y="1505"/>
                </a:cxn>
                <a:cxn ang="0">
                  <a:pos x="687" y="1331"/>
                </a:cxn>
                <a:cxn ang="0">
                  <a:pos x="1213" y="1157"/>
                </a:cxn>
                <a:cxn ang="0">
                  <a:pos x="1728" y="977"/>
                </a:cxn>
                <a:cxn ang="0">
                  <a:pos x="2218" y="792"/>
                </a:cxn>
                <a:cxn ang="0">
                  <a:pos x="2457" y="696"/>
                </a:cxn>
                <a:cxn ang="0">
                  <a:pos x="2690" y="606"/>
                </a:cxn>
                <a:cxn ang="0">
                  <a:pos x="2918" y="510"/>
                </a:cxn>
                <a:cxn ang="0">
                  <a:pos x="3139" y="420"/>
                </a:cxn>
                <a:cxn ang="0">
                  <a:pos x="3348" y="324"/>
                </a:cxn>
                <a:cxn ang="0">
                  <a:pos x="3551" y="234"/>
                </a:cxn>
                <a:cxn ang="0">
                  <a:pos x="3749" y="138"/>
                </a:cxn>
                <a:cxn ang="0">
                  <a:pos x="3934" y="48"/>
                </a:cxn>
                <a:cxn ang="0">
                  <a:pos x="3934" y="0"/>
                </a:cxn>
                <a:cxn ang="0">
                  <a:pos x="3743" y="96"/>
                </a:cxn>
                <a:cxn ang="0">
                  <a:pos x="3539" y="192"/>
                </a:cxn>
                <a:cxn ang="0">
                  <a:pos x="3330" y="288"/>
                </a:cxn>
                <a:cxn ang="0">
                  <a:pos x="3115" y="384"/>
                </a:cxn>
                <a:cxn ang="0">
                  <a:pos x="2888" y="480"/>
                </a:cxn>
                <a:cxn ang="0">
                  <a:pos x="2654" y="576"/>
                </a:cxn>
                <a:cxn ang="0">
                  <a:pos x="2409" y="672"/>
                </a:cxn>
                <a:cxn ang="0">
                  <a:pos x="2164" y="768"/>
                </a:cxn>
                <a:cxn ang="0">
                  <a:pos x="1907" y="864"/>
                </a:cxn>
                <a:cxn ang="0">
                  <a:pos x="1650" y="960"/>
                </a:cxn>
                <a:cxn ang="0">
                  <a:pos x="1112" y="1145"/>
                </a:cxn>
                <a:cxn ang="0">
                  <a:pos x="562" y="1331"/>
                </a:cxn>
                <a:cxn ang="0">
                  <a:pos x="0" y="1505"/>
                </a:cxn>
                <a:cxn ang="0">
                  <a:pos x="149" y="1505"/>
                </a:cxn>
                <a:cxn ang="0">
                  <a:pos x="149" y="1505"/>
                </a:cxn>
              </a:cxnLst>
              <a:rect l="0" t="0" r="r" b="b"/>
              <a:pathLst>
                <a:path w="3934" h="1505">
                  <a:moveTo>
                    <a:pt x="149" y="1505"/>
                  </a:moveTo>
                  <a:lnTo>
                    <a:pt x="687" y="1331"/>
                  </a:lnTo>
                  <a:lnTo>
                    <a:pt x="1213" y="1157"/>
                  </a:lnTo>
                  <a:lnTo>
                    <a:pt x="1728" y="977"/>
                  </a:lnTo>
                  <a:lnTo>
                    <a:pt x="2218" y="792"/>
                  </a:lnTo>
                  <a:lnTo>
                    <a:pt x="2457" y="696"/>
                  </a:lnTo>
                  <a:lnTo>
                    <a:pt x="2690" y="606"/>
                  </a:lnTo>
                  <a:lnTo>
                    <a:pt x="2918" y="510"/>
                  </a:lnTo>
                  <a:lnTo>
                    <a:pt x="3139" y="420"/>
                  </a:lnTo>
                  <a:lnTo>
                    <a:pt x="3348" y="324"/>
                  </a:lnTo>
                  <a:lnTo>
                    <a:pt x="3551" y="234"/>
                  </a:lnTo>
                  <a:lnTo>
                    <a:pt x="3749" y="138"/>
                  </a:lnTo>
                  <a:lnTo>
                    <a:pt x="3934" y="48"/>
                  </a:lnTo>
                  <a:lnTo>
                    <a:pt x="3934" y="0"/>
                  </a:lnTo>
                  <a:lnTo>
                    <a:pt x="3743" y="96"/>
                  </a:lnTo>
                  <a:lnTo>
                    <a:pt x="3539" y="192"/>
                  </a:lnTo>
                  <a:lnTo>
                    <a:pt x="3330" y="288"/>
                  </a:lnTo>
                  <a:lnTo>
                    <a:pt x="3115" y="384"/>
                  </a:lnTo>
                  <a:lnTo>
                    <a:pt x="2888" y="480"/>
                  </a:lnTo>
                  <a:lnTo>
                    <a:pt x="2654" y="576"/>
                  </a:lnTo>
                  <a:lnTo>
                    <a:pt x="2409" y="672"/>
                  </a:lnTo>
                  <a:lnTo>
                    <a:pt x="2164" y="768"/>
                  </a:lnTo>
                  <a:lnTo>
                    <a:pt x="1907" y="864"/>
                  </a:lnTo>
                  <a:lnTo>
                    <a:pt x="1650" y="960"/>
                  </a:lnTo>
                  <a:lnTo>
                    <a:pt x="1112" y="1145"/>
                  </a:lnTo>
                  <a:lnTo>
                    <a:pt x="562" y="1331"/>
                  </a:lnTo>
                  <a:lnTo>
                    <a:pt x="0" y="1505"/>
                  </a:lnTo>
                  <a:lnTo>
                    <a:pt x="149" y="1505"/>
                  </a:lnTo>
                  <a:lnTo>
                    <a:pt x="149" y="1505"/>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5604" name="Freeform 4"/>
            <p:cNvSpPr>
              <a:spLocks/>
            </p:cNvSpPr>
            <p:nvPr/>
          </p:nvSpPr>
          <p:spPr bwMode="hidden">
            <a:xfrm>
              <a:off x="4025" y="3627"/>
              <a:ext cx="1733" cy="689"/>
            </a:xfrm>
            <a:custGeom>
              <a:avLst/>
              <a:gdLst/>
              <a:ahLst/>
              <a:cxnLst>
                <a:cxn ang="0">
                  <a:pos x="132" y="689"/>
                </a:cxn>
                <a:cxn ang="0">
                  <a:pos x="550" y="527"/>
                </a:cxn>
                <a:cxn ang="0">
                  <a:pos x="963" y="365"/>
                </a:cxn>
                <a:cxn ang="0">
                  <a:pos x="1160" y="287"/>
                </a:cxn>
                <a:cxn ang="0">
                  <a:pos x="1357" y="203"/>
                </a:cxn>
                <a:cxn ang="0">
                  <a:pos x="1549" y="126"/>
                </a:cxn>
                <a:cxn ang="0">
                  <a:pos x="1728" y="48"/>
                </a:cxn>
                <a:cxn ang="0">
                  <a:pos x="1728" y="0"/>
                </a:cxn>
                <a:cxn ang="0">
                  <a:pos x="1531" y="84"/>
                </a:cxn>
                <a:cxn ang="0">
                  <a:pos x="1327" y="167"/>
                </a:cxn>
                <a:cxn ang="0">
                  <a:pos x="1118" y="257"/>
                </a:cxn>
                <a:cxn ang="0">
                  <a:pos x="903" y="341"/>
                </a:cxn>
                <a:cxn ang="0">
                  <a:pos x="454" y="515"/>
                </a:cxn>
                <a:cxn ang="0">
                  <a:pos x="0" y="689"/>
                </a:cxn>
                <a:cxn ang="0">
                  <a:pos x="132" y="689"/>
                </a:cxn>
                <a:cxn ang="0">
                  <a:pos x="132" y="689"/>
                </a:cxn>
              </a:cxnLst>
              <a:rect l="0" t="0" r="r" b="b"/>
              <a:pathLst>
                <a:path w="1728" h="689">
                  <a:moveTo>
                    <a:pt x="132" y="689"/>
                  </a:moveTo>
                  <a:lnTo>
                    <a:pt x="550" y="527"/>
                  </a:lnTo>
                  <a:lnTo>
                    <a:pt x="963" y="365"/>
                  </a:lnTo>
                  <a:lnTo>
                    <a:pt x="1160" y="287"/>
                  </a:lnTo>
                  <a:lnTo>
                    <a:pt x="1357" y="203"/>
                  </a:lnTo>
                  <a:lnTo>
                    <a:pt x="1549" y="126"/>
                  </a:lnTo>
                  <a:lnTo>
                    <a:pt x="1728" y="48"/>
                  </a:lnTo>
                  <a:lnTo>
                    <a:pt x="1728" y="0"/>
                  </a:lnTo>
                  <a:lnTo>
                    <a:pt x="1531" y="84"/>
                  </a:lnTo>
                  <a:lnTo>
                    <a:pt x="1327" y="167"/>
                  </a:lnTo>
                  <a:lnTo>
                    <a:pt x="1118" y="257"/>
                  </a:lnTo>
                  <a:lnTo>
                    <a:pt x="903" y="341"/>
                  </a:lnTo>
                  <a:lnTo>
                    <a:pt x="454" y="515"/>
                  </a:lnTo>
                  <a:lnTo>
                    <a:pt x="0" y="689"/>
                  </a:lnTo>
                  <a:lnTo>
                    <a:pt x="132" y="689"/>
                  </a:lnTo>
                  <a:lnTo>
                    <a:pt x="132" y="689"/>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5605" name="Freeform 5"/>
            <p:cNvSpPr>
              <a:spLocks/>
            </p:cNvSpPr>
            <p:nvPr/>
          </p:nvSpPr>
          <p:spPr bwMode="hidden">
            <a:xfrm>
              <a:off x="0" y="0"/>
              <a:ext cx="5578" cy="3447"/>
            </a:xfrm>
            <a:custGeom>
              <a:avLst/>
              <a:gdLst/>
              <a:ahLst/>
              <a:cxnLst>
                <a:cxn ang="0">
                  <a:pos x="5561" y="929"/>
                </a:cxn>
                <a:cxn ang="0">
                  <a:pos x="5537" y="773"/>
                </a:cxn>
                <a:cxn ang="0">
                  <a:pos x="5453" y="629"/>
                </a:cxn>
                <a:cxn ang="0">
                  <a:pos x="5327" y="492"/>
                </a:cxn>
                <a:cxn ang="0">
                  <a:pos x="5148" y="366"/>
                </a:cxn>
                <a:cxn ang="0">
                  <a:pos x="4921" y="252"/>
                </a:cxn>
                <a:cxn ang="0">
                  <a:pos x="4652" y="144"/>
                </a:cxn>
                <a:cxn ang="0">
                  <a:pos x="4341" y="48"/>
                </a:cxn>
                <a:cxn ang="0">
                  <a:pos x="4000" y="0"/>
                </a:cxn>
                <a:cxn ang="0">
                  <a:pos x="4359" y="90"/>
                </a:cxn>
                <a:cxn ang="0">
                  <a:pos x="4670" y="192"/>
                </a:cxn>
                <a:cxn ang="0">
                  <a:pos x="4933" y="306"/>
                </a:cxn>
                <a:cxn ang="0">
                  <a:pos x="5148" y="426"/>
                </a:cxn>
                <a:cxn ang="0">
                  <a:pos x="5315" y="557"/>
                </a:cxn>
                <a:cxn ang="0">
                  <a:pos x="5429" y="701"/>
                </a:cxn>
                <a:cxn ang="0">
                  <a:pos x="5489" y="851"/>
                </a:cxn>
                <a:cxn ang="0">
                  <a:pos x="5489" y="1013"/>
                </a:cxn>
                <a:cxn ang="0">
                  <a:pos x="5441" y="1163"/>
                </a:cxn>
                <a:cxn ang="0">
                  <a:pos x="5345" y="1319"/>
                </a:cxn>
                <a:cxn ang="0">
                  <a:pos x="5202" y="1475"/>
                </a:cxn>
                <a:cxn ang="0">
                  <a:pos x="5017" y="1630"/>
                </a:cxn>
                <a:cxn ang="0">
                  <a:pos x="4789" y="1786"/>
                </a:cxn>
                <a:cxn ang="0">
                  <a:pos x="4526" y="1948"/>
                </a:cxn>
                <a:cxn ang="0">
                  <a:pos x="4215" y="2104"/>
                </a:cxn>
                <a:cxn ang="0">
                  <a:pos x="3875" y="2260"/>
                </a:cxn>
                <a:cxn ang="0">
                  <a:pos x="3498" y="2416"/>
                </a:cxn>
                <a:cxn ang="0">
                  <a:pos x="3085" y="2566"/>
                </a:cxn>
                <a:cxn ang="0">
                  <a:pos x="2643" y="2715"/>
                </a:cxn>
                <a:cxn ang="0">
                  <a:pos x="2164" y="2865"/>
                </a:cxn>
                <a:cxn ang="0">
                  <a:pos x="1662" y="3009"/>
                </a:cxn>
                <a:cxn ang="0">
                  <a:pos x="1136" y="3147"/>
                </a:cxn>
                <a:cxn ang="0">
                  <a:pos x="580" y="3279"/>
                </a:cxn>
                <a:cxn ang="0">
                  <a:pos x="0" y="3447"/>
                </a:cxn>
                <a:cxn ang="0">
                  <a:pos x="867" y="3249"/>
                </a:cxn>
                <a:cxn ang="0">
                  <a:pos x="1417" y="3105"/>
                </a:cxn>
                <a:cxn ang="0">
                  <a:pos x="1937" y="2961"/>
                </a:cxn>
                <a:cxn ang="0">
                  <a:pos x="2434" y="2817"/>
                </a:cxn>
                <a:cxn ang="0">
                  <a:pos x="2900" y="2668"/>
                </a:cxn>
                <a:cxn ang="0">
                  <a:pos x="3330" y="2512"/>
                </a:cxn>
                <a:cxn ang="0">
                  <a:pos x="3731" y="2356"/>
                </a:cxn>
                <a:cxn ang="0">
                  <a:pos x="4096" y="2200"/>
                </a:cxn>
                <a:cxn ang="0">
                  <a:pos x="4425" y="2038"/>
                </a:cxn>
                <a:cxn ang="0">
                  <a:pos x="4718" y="1876"/>
                </a:cxn>
                <a:cxn ang="0">
                  <a:pos x="4969" y="1720"/>
                </a:cxn>
                <a:cxn ang="0">
                  <a:pos x="5178" y="1559"/>
                </a:cxn>
                <a:cxn ang="0">
                  <a:pos x="5339" y="1397"/>
                </a:cxn>
                <a:cxn ang="0">
                  <a:pos x="5459" y="1241"/>
                </a:cxn>
                <a:cxn ang="0">
                  <a:pos x="5537" y="1085"/>
                </a:cxn>
                <a:cxn ang="0">
                  <a:pos x="5555" y="1007"/>
                </a:cxn>
              </a:cxnLst>
              <a:rect l="0" t="0" r="r" b="b"/>
              <a:pathLst>
                <a:path w="5561" h="3447">
                  <a:moveTo>
                    <a:pt x="5555" y="1007"/>
                  </a:moveTo>
                  <a:lnTo>
                    <a:pt x="5561" y="929"/>
                  </a:lnTo>
                  <a:lnTo>
                    <a:pt x="5555" y="851"/>
                  </a:lnTo>
                  <a:lnTo>
                    <a:pt x="5537" y="773"/>
                  </a:lnTo>
                  <a:lnTo>
                    <a:pt x="5501" y="701"/>
                  </a:lnTo>
                  <a:lnTo>
                    <a:pt x="5453" y="629"/>
                  </a:lnTo>
                  <a:lnTo>
                    <a:pt x="5399" y="563"/>
                  </a:lnTo>
                  <a:lnTo>
                    <a:pt x="5327" y="492"/>
                  </a:lnTo>
                  <a:lnTo>
                    <a:pt x="5244" y="432"/>
                  </a:lnTo>
                  <a:lnTo>
                    <a:pt x="5148" y="366"/>
                  </a:lnTo>
                  <a:lnTo>
                    <a:pt x="5040" y="306"/>
                  </a:lnTo>
                  <a:lnTo>
                    <a:pt x="4921" y="252"/>
                  </a:lnTo>
                  <a:lnTo>
                    <a:pt x="4795" y="198"/>
                  </a:lnTo>
                  <a:lnTo>
                    <a:pt x="4652" y="144"/>
                  </a:lnTo>
                  <a:lnTo>
                    <a:pt x="4502" y="90"/>
                  </a:lnTo>
                  <a:lnTo>
                    <a:pt x="4341" y="48"/>
                  </a:lnTo>
                  <a:lnTo>
                    <a:pt x="4167" y="0"/>
                  </a:lnTo>
                  <a:lnTo>
                    <a:pt x="4000" y="0"/>
                  </a:lnTo>
                  <a:lnTo>
                    <a:pt x="4185" y="42"/>
                  </a:lnTo>
                  <a:lnTo>
                    <a:pt x="4359" y="90"/>
                  </a:lnTo>
                  <a:lnTo>
                    <a:pt x="4520" y="138"/>
                  </a:lnTo>
                  <a:lnTo>
                    <a:pt x="4670" y="192"/>
                  </a:lnTo>
                  <a:lnTo>
                    <a:pt x="4807" y="246"/>
                  </a:lnTo>
                  <a:lnTo>
                    <a:pt x="4933" y="306"/>
                  </a:lnTo>
                  <a:lnTo>
                    <a:pt x="5046" y="366"/>
                  </a:lnTo>
                  <a:lnTo>
                    <a:pt x="5148" y="426"/>
                  </a:lnTo>
                  <a:lnTo>
                    <a:pt x="5238" y="492"/>
                  </a:lnTo>
                  <a:lnTo>
                    <a:pt x="5315" y="557"/>
                  </a:lnTo>
                  <a:lnTo>
                    <a:pt x="5381" y="629"/>
                  </a:lnTo>
                  <a:lnTo>
                    <a:pt x="5429" y="701"/>
                  </a:lnTo>
                  <a:lnTo>
                    <a:pt x="5465" y="779"/>
                  </a:lnTo>
                  <a:lnTo>
                    <a:pt x="5489" y="851"/>
                  </a:lnTo>
                  <a:lnTo>
                    <a:pt x="5495" y="935"/>
                  </a:lnTo>
                  <a:lnTo>
                    <a:pt x="5489" y="1013"/>
                  </a:lnTo>
                  <a:lnTo>
                    <a:pt x="5471" y="1091"/>
                  </a:lnTo>
                  <a:lnTo>
                    <a:pt x="5441" y="1163"/>
                  </a:lnTo>
                  <a:lnTo>
                    <a:pt x="5399" y="1241"/>
                  </a:lnTo>
                  <a:lnTo>
                    <a:pt x="5345" y="1319"/>
                  </a:lnTo>
                  <a:lnTo>
                    <a:pt x="5280" y="1397"/>
                  </a:lnTo>
                  <a:lnTo>
                    <a:pt x="5202" y="1475"/>
                  </a:lnTo>
                  <a:lnTo>
                    <a:pt x="5118" y="1553"/>
                  </a:lnTo>
                  <a:lnTo>
                    <a:pt x="5017" y="1630"/>
                  </a:lnTo>
                  <a:lnTo>
                    <a:pt x="4909" y="1708"/>
                  </a:lnTo>
                  <a:lnTo>
                    <a:pt x="4789" y="1786"/>
                  </a:lnTo>
                  <a:lnTo>
                    <a:pt x="4664" y="1870"/>
                  </a:lnTo>
                  <a:lnTo>
                    <a:pt x="4526" y="1948"/>
                  </a:lnTo>
                  <a:lnTo>
                    <a:pt x="4377" y="2026"/>
                  </a:lnTo>
                  <a:lnTo>
                    <a:pt x="4215" y="2104"/>
                  </a:lnTo>
                  <a:lnTo>
                    <a:pt x="4048" y="2182"/>
                  </a:lnTo>
                  <a:lnTo>
                    <a:pt x="3875" y="2260"/>
                  </a:lnTo>
                  <a:lnTo>
                    <a:pt x="3689" y="2338"/>
                  </a:lnTo>
                  <a:lnTo>
                    <a:pt x="3498" y="2416"/>
                  </a:lnTo>
                  <a:lnTo>
                    <a:pt x="3295" y="2488"/>
                  </a:lnTo>
                  <a:lnTo>
                    <a:pt x="3085" y="2566"/>
                  </a:lnTo>
                  <a:lnTo>
                    <a:pt x="2864" y="2644"/>
                  </a:lnTo>
                  <a:lnTo>
                    <a:pt x="2643" y="2715"/>
                  </a:lnTo>
                  <a:lnTo>
                    <a:pt x="2410" y="2793"/>
                  </a:lnTo>
                  <a:lnTo>
                    <a:pt x="2164" y="2865"/>
                  </a:lnTo>
                  <a:lnTo>
                    <a:pt x="1919" y="2937"/>
                  </a:lnTo>
                  <a:lnTo>
                    <a:pt x="1662" y="3009"/>
                  </a:lnTo>
                  <a:lnTo>
                    <a:pt x="1399" y="3075"/>
                  </a:lnTo>
                  <a:lnTo>
                    <a:pt x="1136" y="3147"/>
                  </a:lnTo>
                  <a:lnTo>
                    <a:pt x="861" y="3213"/>
                  </a:lnTo>
                  <a:lnTo>
                    <a:pt x="580" y="3279"/>
                  </a:lnTo>
                  <a:lnTo>
                    <a:pt x="0" y="3411"/>
                  </a:lnTo>
                  <a:lnTo>
                    <a:pt x="0" y="3447"/>
                  </a:lnTo>
                  <a:lnTo>
                    <a:pt x="586" y="3315"/>
                  </a:lnTo>
                  <a:lnTo>
                    <a:pt x="867" y="3249"/>
                  </a:lnTo>
                  <a:lnTo>
                    <a:pt x="1148" y="3177"/>
                  </a:lnTo>
                  <a:lnTo>
                    <a:pt x="1417" y="3105"/>
                  </a:lnTo>
                  <a:lnTo>
                    <a:pt x="1680" y="3039"/>
                  </a:lnTo>
                  <a:lnTo>
                    <a:pt x="1937" y="2961"/>
                  </a:lnTo>
                  <a:lnTo>
                    <a:pt x="2188" y="2889"/>
                  </a:lnTo>
                  <a:lnTo>
                    <a:pt x="2434" y="2817"/>
                  </a:lnTo>
                  <a:lnTo>
                    <a:pt x="2673" y="2739"/>
                  </a:lnTo>
                  <a:lnTo>
                    <a:pt x="2900" y="2668"/>
                  </a:lnTo>
                  <a:lnTo>
                    <a:pt x="3121" y="2590"/>
                  </a:lnTo>
                  <a:lnTo>
                    <a:pt x="3330" y="2512"/>
                  </a:lnTo>
                  <a:lnTo>
                    <a:pt x="3534" y="2434"/>
                  </a:lnTo>
                  <a:lnTo>
                    <a:pt x="3731" y="2356"/>
                  </a:lnTo>
                  <a:lnTo>
                    <a:pt x="3916" y="2278"/>
                  </a:lnTo>
                  <a:lnTo>
                    <a:pt x="4096" y="2200"/>
                  </a:lnTo>
                  <a:lnTo>
                    <a:pt x="4263" y="2116"/>
                  </a:lnTo>
                  <a:lnTo>
                    <a:pt x="4425" y="2038"/>
                  </a:lnTo>
                  <a:lnTo>
                    <a:pt x="4574" y="1960"/>
                  </a:lnTo>
                  <a:lnTo>
                    <a:pt x="4718" y="1876"/>
                  </a:lnTo>
                  <a:lnTo>
                    <a:pt x="4849" y="1798"/>
                  </a:lnTo>
                  <a:lnTo>
                    <a:pt x="4969" y="1720"/>
                  </a:lnTo>
                  <a:lnTo>
                    <a:pt x="5076" y="1636"/>
                  </a:lnTo>
                  <a:lnTo>
                    <a:pt x="5178" y="1559"/>
                  </a:lnTo>
                  <a:lnTo>
                    <a:pt x="5262" y="1481"/>
                  </a:lnTo>
                  <a:lnTo>
                    <a:pt x="5339" y="1397"/>
                  </a:lnTo>
                  <a:lnTo>
                    <a:pt x="5405" y="1319"/>
                  </a:lnTo>
                  <a:lnTo>
                    <a:pt x="5459" y="1241"/>
                  </a:lnTo>
                  <a:lnTo>
                    <a:pt x="5507" y="1163"/>
                  </a:lnTo>
                  <a:lnTo>
                    <a:pt x="5537" y="1085"/>
                  </a:lnTo>
                  <a:lnTo>
                    <a:pt x="5555" y="1007"/>
                  </a:lnTo>
                  <a:lnTo>
                    <a:pt x="5555" y="1007"/>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5606" name="Freeform 6"/>
            <p:cNvSpPr>
              <a:spLocks/>
            </p:cNvSpPr>
            <p:nvPr/>
          </p:nvSpPr>
          <p:spPr bwMode="hidden">
            <a:xfrm>
              <a:off x="4942" y="0"/>
              <a:ext cx="816" cy="276"/>
            </a:xfrm>
            <a:custGeom>
              <a:avLst/>
              <a:gdLst/>
              <a:ahLst/>
              <a:cxnLst>
                <a:cxn ang="0">
                  <a:pos x="813" y="222"/>
                </a:cxn>
                <a:cxn ang="0">
                  <a:pos x="670" y="162"/>
                </a:cxn>
                <a:cxn ang="0">
                  <a:pos x="514" y="108"/>
                </a:cxn>
                <a:cxn ang="0">
                  <a:pos x="347" y="54"/>
                </a:cxn>
                <a:cxn ang="0">
                  <a:pos x="167" y="0"/>
                </a:cxn>
                <a:cxn ang="0">
                  <a:pos x="0" y="0"/>
                </a:cxn>
                <a:cxn ang="0">
                  <a:pos x="227" y="60"/>
                </a:cxn>
                <a:cxn ang="0">
                  <a:pos x="442" y="132"/>
                </a:cxn>
                <a:cxn ang="0">
                  <a:pos x="634" y="204"/>
                </a:cxn>
                <a:cxn ang="0">
                  <a:pos x="813" y="276"/>
                </a:cxn>
                <a:cxn ang="0">
                  <a:pos x="813" y="222"/>
                </a:cxn>
                <a:cxn ang="0">
                  <a:pos x="813" y="222"/>
                </a:cxn>
              </a:cxnLst>
              <a:rect l="0" t="0" r="r" b="b"/>
              <a:pathLst>
                <a:path w="813" h="276">
                  <a:moveTo>
                    <a:pt x="813" y="222"/>
                  </a:moveTo>
                  <a:lnTo>
                    <a:pt x="670" y="162"/>
                  </a:lnTo>
                  <a:lnTo>
                    <a:pt x="514" y="108"/>
                  </a:lnTo>
                  <a:lnTo>
                    <a:pt x="347" y="54"/>
                  </a:lnTo>
                  <a:lnTo>
                    <a:pt x="167" y="0"/>
                  </a:lnTo>
                  <a:lnTo>
                    <a:pt x="0" y="0"/>
                  </a:lnTo>
                  <a:lnTo>
                    <a:pt x="227" y="60"/>
                  </a:lnTo>
                  <a:lnTo>
                    <a:pt x="442" y="132"/>
                  </a:lnTo>
                  <a:lnTo>
                    <a:pt x="634" y="204"/>
                  </a:lnTo>
                  <a:lnTo>
                    <a:pt x="813" y="276"/>
                  </a:lnTo>
                  <a:lnTo>
                    <a:pt x="813" y="222"/>
                  </a:lnTo>
                  <a:lnTo>
                    <a:pt x="813" y="222"/>
                  </a:lnTo>
                  <a:close/>
                </a:path>
              </a:pathLst>
            </a:custGeom>
            <a:gradFill rotWithShape="1">
              <a:gsLst>
                <a:gs pos="0">
                  <a:schemeClr val="bg2"/>
                </a:gs>
                <a:gs pos="50000">
                  <a:schemeClr val="bg2">
                    <a:gamma/>
                    <a:tint val="81961"/>
                    <a:invGamma/>
                  </a:schemeClr>
                </a:gs>
                <a:gs pos="100000">
                  <a:schemeClr val="bg2"/>
                </a:gs>
              </a:gsLst>
              <a:lin ang="0" scaled="1"/>
            </a:gradFill>
            <a:ln w="0" cmpd="sng">
              <a:noFill/>
              <a:round/>
              <a:headEnd/>
              <a:tailEnd/>
            </a:ln>
          </p:spPr>
          <p:txBody>
            <a:bodyPr/>
            <a:lstStyle/>
            <a:p>
              <a:endParaRPr lang="sl-SI"/>
            </a:p>
          </p:txBody>
        </p:sp>
        <p:sp>
          <p:nvSpPr>
            <p:cNvPr id="25607" name="Freeform 7"/>
            <p:cNvSpPr>
              <a:spLocks/>
            </p:cNvSpPr>
            <p:nvPr/>
          </p:nvSpPr>
          <p:spPr bwMode="hidden">
            <a:xfrm>
              <a:off x="0" y="1984"/>
              <a:ext cx="5758" cy="2098"/>
            </a:xfrm>
            <a:custGeom>
              <a:avLst/>
              <a:gdLst/>
              <a:ahLst/>
              <a:cxnLst>
                <a:cxn ang="0">
                  <a:pos x="5740" y="0"/>
                </a:cxn>
                <a:cxn ang="0">
                  <a:pos x="5638" y="72"/>
                </a:cxn>
                <a:cxn ang="0">
                  <a:pos x="5537" y="138"/>
                </a:cxn>
                <a:cxn ang="0">
                  <a:pos x="5423" y="210"/>
                </a:cxn>
                <a:cxn ang="0">
                  <a:pos x="5304" y="276"/>
                </a:cxn>
                <a:cxn ang="0">
                  <a:pos x="5052" y="414"/>
                </a:cxn>
                <a:cxn ang="0">
                  <a:pos x="4777" y="552"/>
                </a:cxn>
                <a:cxn ang="0">
                  <a:pos x="4478" y="690"/>
                </a:cxn>
                <a:cxn ang="0">
                  <a:pos x="4162" y="827"/>
                </a:cxn>
                <a:cxn ang="0">
                  <a:pos x="3827" y="959"/>
                </a:cxn>
                <a:cxn ang="0">
                  <a:pos x="3468" y="1091"/>
                </a:cxn>
                <a:cxn ang="0">
                  <a:pos x="3091" y="1223"/>
                </a:cxn>
                <a:cxn ang="0">
                  <a:pos x="2697" y="1355"/>
                </a:cxn>
                <a:cxn ang="0">
                  <a:pos x="2284" y="1481"/>
                </a:cxn>
                <a:cxn ang="0">
                  <a:pos x="1860" y="1601"/>
                </a:cxn>
                <a:cxn ang="0">
                  <a:pos x="1417" y="1721"/>
                </a:cxn>
                <a:cxn ang="0">
                  <a:pos x="957" y="1834"/>
                </a:cxn>
                <a:cxn ang="0">
                  <a:pos x="484" y="1948"/>
                </a:cxn>
                <a:cxn ang="0">
                  <a:pos x="0" y="2056"/>
                </a:cxn>
                <a:cxn ang="0">
                  <a:pos x="0" y="2098"/>
                </a:cxn>
                <a:cxn ang="0">
                  <a:pos x="478" y="1990"/>
                </a:cxn>
                <a:cxn ang="0">
                  <a:pos x="951" y="1882"/>
                </a:cxn>
                <a:cxn ang="0">
                  <a:pos x="1405" y="1763"/>
                </a:cxn>
                <a:cxn ang="0">
                  <a:pos x="1842" y="1649"/>
                </a:cxn>
                <a:cxn ang="0">
                  <a:pos x="2266" y="1523"/>
                </a:cxn>
                <a:cxn ang="0">
                  <a:pos x="2679" y="1397"/>
                </a:cxn>
                <a:cxn ang="0">
                  <a:pos x="3067" y="1271"/>
                </a:cxn>
                <a:cxn ang="0">
                  <a:pos x="3444" y="1139"/>
                </a:cxn>
                <a:cxn ang="0">
                  <a:pos x="3803" y="1007"/>
                </a:cxn>
                <a:cxn ang="0">
                  <a:pos x="4138" y="875"/>
                </a:cxn>
                <a:cxn ang="0">
                  <a:pos x="4460" y="737"/>
                </a:cxn>
                <a:cxn ang="0">
                  <a:pos x="4759" y="600"/>
                </a:cxn>
                <a:cxn ang="0">
                  <a:pos x="5040" y="462"/>
                </a:cxn>
                <a:cxn ang="0">
                  <a:pos x="5292" y="324"/>
                </a:cxn>
                <a:cxn ang="0">
                  <a:pos x="5531" y="186"/>
                </a:cxn>
                <a:cxn ang="0">
                  <a:pos x="5740" y="48"/>
                </a:cxn>
                <a:cxn ang="0">
                  <a:pos x="5740" y="0"/>
                </a:cxn>
                <a:cxn ang="0">
                  <a:pos x="5740" y="0"/>
                </a:cxn>
              </a:cxnLst>
              <a:rect l="0" t="0" r="r" b="b"/>
              <a:pathLst>
                <a:path w="5740" h="2098">
                  <a:moveTo>
                    <a:pt x="5740" y="0"/>
                  </a:moveTo>
                  <a:lnTo>
                    <a:pt x="5638" y="72"/>
                  </a:lnTo>
                  <a:lnTo>
                    <a:pt x="5537" y="138"/>
                  </a:lnTo>
                  <a:lnTo>
                    <a:pt x="5423" y="210"/>
                  </a:lnTo>
                  <a:lnTo>
                    <a:pt x="5304" y="276"/>
                  </a:lnTo>
                  <a:lnTo>
                    <a:pt x="5052" y="414"/>
                  </a:lnTo>
                  <a:lnTo>
                    <a:pt x="4777" y="552"/>
                  </a:lnTo>
                  <a:lnTo>
                    <a:pt x="4478" y="690"/>
                  </a:lnTo>
                  <a:lnTo>
                    <a:pt x="4162" y="827"/>
                  </a:lnTo>
                  <a:lnTo>
                    <a:pt x="3827" y="959"/>
                  </a:lnTo>
                  <a:lnTo>
                    <a:pt x="3468" y="1091"/>
                  </a:lnTo>
                  <a:lnTo>
                    <a:pt x="3091" y="1223"/>
                  </a:lnTo>
                  <a:lnTo>
                    <a:pt x="2697" y="1355"/>
                  </a:lnTo>
                  <a:lnTo>
                    <a:pt x="2284" y="1481"/>
                  </a:lnTo>
                  <a:lnTo>
                    <a:pt x="1860" y="1601"/>
                  </a:lnTo>
                  <a:lnTo>
                    <a:pt x="1417" y="1721"/>
                  </a:lnTo>
                  <a:lnTo>
                    <a:pt x="957" y="1834"/>
                  </a:lnTo>
                  <a:lnTo>
                    <a:pt x="484" y="1948"/>
                  </a:lnTo>
                  <a:lnTo>
                    <a:pt x="0" y="2056"/>
                  </a:lnTo>
                  <a:lnTo>
                    <a:pt x="0" y="2098"/>
                  </a:lnTo>
                  <a:lnTo>
                    <a:pt x="478" y="1990"/>
                  </a:lnTo>
                  <a:lnTo>
                    <a:pt x="951" y="1882"/>
                  </a:lnTo>
                  <a:lnTo>
                    <a:pt x="1405" y="1763"/>
                  </a:lnTo>
                  <a:lnTo>
                    <a:pt x="1842" y="1649"/>
                  </a:lnTo>
                  <a:lnTo>
                    <a:pt x="2266" y="1523"/>
                  </a:lnTo>
                  <a:lnTo>
                    <a:pt x="2679" y="1397"/>
                  </a:lnTo>
                  <a:lnTo>
                    <a:pt x="3067" y="1271"/>
                  </a:lnTo>
                  <a:lnTo>
                    <a:pt x="3444" y="1139"/>
                  </a:lnTo>
                  <a:lnTo>
                    <a:pt x="3803" y="1007"/>
                  </a:lnTo>
                  <a:lnTo>
                    <a:pt x="4138" y="875"/>
                  </a:lnTo>
                  <a:lnTo>
                    <a:pt x="4460" y="737"/>
                  </a:lnTo>
                  <a:lnTo>
                    <a:pt x="4759" y="600"/>
                  </a:lnTo>
                  <a:lnTo>
                    <a:pt x="5040" y="462"/>
                  </a:lnTo>
                  <a:lnTo>
                    <a:pt x="5292" y="324"/>
                  </a:lnTo>
                  <a:lnTo>
                    <a:pt x="5531" y="186"/>
                  </a:lnTo>
                  <a:lnTo>
                    <a:pt x="5740" y="48"/>
                  </a:lnTo>
                  <a:lnTo>
                    <a:pt x="5740" y="0"/>
                  </a:lnTo>
                  <a:lnTo>
                    <a:pt x="5740"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5608" name="Freeform 8"/>
            <p:cNvSpPr>
              <a:spLocks/>
            </p:cNvSpPr>
            <p:nvPr/>
          </p:nvSpPr>
          <p:spPr bwMode="hidden">
            <a:xfrm>
              <a:off x="0" y="102"/>
              <a:ext cx="1961" cy="1265"/>
            </a:xfrm>
            <a:custGeom>
              <a:avLst/>
              <a:gdLst/>
              <a:ahLst/>
              <a:cxnLst>
                <a:cxn ang="0">
                  <a:pos x="1955" y="485"/>
                </a:cxn>
                <a:cxn ang="0">
                  <a:pos x="1901" y="390"/>
                </a:cxn>
                <a:cxn ang="0">
                  <a:pos x="1770" y="306"/>
                </a:cxn>
                <a:cxn ang="0">
                  <a:pos x="1579" y="228"/>
                </a:cxn>
                <a:cxn ang="0">
                  <a:pos x="1327" y="162"/>
                </a:cxn>
                <a:cxn ang="0">
                  <a:pos x="1010" y="102"/>
                </a:cxn>
                <a:cxn ang="0">
                  <a:pos x="646" y="54"/>
                </a:cxn>
                <a:cxn ang="0">
                  <a:pos x="227" y="18"/>
                </a:cxn>
                <a:cxn ang="0">
                  <a:pos x="0" y="12"/>
                </a:cxn>
                <a:cxn ang="0">
                  <a:pos x="431" y="48"/>
                </a:cxn>
                <a:cxn ang="0">
                  <a:pos x="813" y="90"/>
                </a:cxn>
                <a:cxn ang="0">
                  <a:pos x="1148" y="144"/>
                </a:cxn>
                <a:cxn ang="0">
                  <a:pos x="1423" y="204"/>
                </a:cxn>
                <a:cxn ang="0">
                  <a:pos x="1638" y="276"/>
                </a:cxn>
                <a:cxn ang="0">
                  <a:pos x="1794" y="360"/>
                </a:cxn>
                <a:cxn ang="0">
                  <a:pos x="1883" y="443"/>
                </a:cxn>
                <a:cxn ang="0">
                  <a:pos x="1901" y="539"/>
                </a:cxn>
                <a:cxn ang="0">
                  <a:pos x="1854" y="629"/>
                </a:cxn>
                <a:cxn ang="0">
                  <a:pos x="1746" y="719"/>
                </a:cxn>
                <a:cxn ang="0">
                  <a:pos x="1579" y="809"/>
                </a:cxn>
                <a:cxn ang="0">
                  <a:pos x="1357" y="899"/>
                </a:cxn>
                <a:cxn ang="0">
                  <a:pos x="1088" y="989"/>
                </a:cxn>
                <a:cxn ang="0">
                  <a:pos x="765" y="1073"/>
                </a:cxn>
                <a:cxn ang="0">
                  <a:pos x="407" y="1157"/>
                </a:cxn>
                <a:cxn ang="0">
                  <a:pos x="0" y="1241"/>
                </a:cxn>
                <a:cxn ang="0">
                  <a:pos x="215" y="1223"/>
                </a:cxn>
                <a:cxn ang="0">
                  <a:pos x="610" y="1139"/>
                </a:cxn>
                <a:cxn ang="0">
                  <a:pos x="957" y="1049"/>
                </a:cxn>
                <a:cxn ang="0">
                  <a:pos x="1262" y="959"/>
                </a:cxn>
                <a:cxn ang="0">
                  <a:pos x="1513" y="863"/>
                </a:cxn>
                <a:cxn ang="0">
                  <a:pos x="1716" y="767"/>
                </a:cxn>
                <a:cxn ang="0">
                  <a:pos x="1860" y="677"/>
                </a:cxn>
                <a:cxn ang="0">
                  <a:pos x="1937" y="581"/>
                </a:cxn>
                <a:cxn ang="0">
                  <a:pos x="1955" y="533"/>
                </a:cxn>
              </a:cxnLst>
              <a:rect l="0" t="0" r="r" b="b"/>
              <a:pathLst>
                <a:path w="1955" h="1265">
                  <a:moveTo>
                    <a:pt x="1955" y="533"/>
                  </a:moveTo>
                  <a:lnTo>
                    <a:pt x="1955" y="485"/>
                  </a:lnTo>
                  <a:lnTo>
                    <a:pt x="1937" y="438"/>
                  </a:lnTo>
                  <a:lnTo>
                    <a:pt x="1901" y="390"/>
                  </a:lnTo>
                  <a:lnTo>
                    <a:pt x="1842" y="348"/>
                  </a:lnTo>
                  <a:lnTo>
                    <a:pt x="1770" y="306"/>
                  </a:lnTo>
                  <a:lnTo>
                    <a:pt x="1686" y="270"/>
                  </a:lnTo>
                  <a:lnTo>
                    <a:pt x="1579" y="228"/>
                  </a:lnTo>
                  <a:lnTo>
                    <a:pt x="1459" y="198"/>
                  </a:lnTo>
                  <a:lnTo>
                    <a:pt x="1327" y="162"/>
                  </a:lnTo>
                  <a:lnTo>
                    <a:pt x="1178" y="132"/>
                  </a:lnTo>
                  <a:lnTo>
                    <a:pt x="1010" y="102"/>
                  </a:lnTo>
                  <a:lnTo>
                    <a:pt x="837" y="78"/>
                  </a:lnTo>
                  <a:lnTo>
                    <a:pt x="646" y="54"/>
                  </a:lnTo>
                  <a:lnTo>
                    <a:pt x="442" y="36"/>
                  </a:lnTo>
                  <a:lnTo>
                    <a:pt x="227" y="18"/>
                  </a:lnTo>
                  <a:lnTo>
                    <a:pt x="0" y="0"/>
                  </a:lnTo>
                  <a:lnTo>
                    <a:pt x="0" y="12"/>
                  </a:lnTo>
                  <a:lnTo>
                    <a:pt x="221" y="30"/>
                  </a:lnTo>
                  <a:lnTo>
                    <a:pt x="431" y="48"/>
                  </a:lnTo>
                  <a:lnTo>
                    <a:pt x="628" y="66"/>
                  </a:lnTo>
                  <a:lnTo>
                    <a:pt x="813" y="90"/>
                  </a:lnTo>
                  <a:lnTo>
                    <a:pt x="987" y="114"/>
                  </a:lnTo>
                  <a:lnTo>
                    <a:pt x="1148" y="144"/>
                  </a:lnTo>
                  <a:lnTo>
                    <a:pt x="1292" y="174"/>
                  </a:lnTo>
                  <a:lnTo>
                    <a:pt x="1423" y="204"/>
                  </a:lnTo>
                  <a:lnTo>
                    <a:pt x="1537" y="240"/>
                  </a:lnTo>
                  <a:lnTo>
                    <a:pt x="1638" y="276"/>
                  </a:lnTo>
                  <a:lnTo>
                    <a:pt x="1728" y="318"/>
                  </a:lnTo>
                  <a:lnTo>
                    <a:pt x="1794" y="360"/>
                  </a:lnTo>
                  <a:lnTo>
                    <a:pt x="1848" y="402"/>
                  </a:lnTo>
                  <a:lnTo>
                    <a:pt x="1883" y="443"/>
                  </a:lnTo>
                  <a:lnTo>
                    <a:pt x="1901" y="491"/>
                  </a:lnTo>
                  <a:lnTo>
                    <a:pt x="1901" y="539"/>
                  </a:lnTo>
                  <a:lnTo>
                    <a:pt x="1883" y="587"/>
                  </a:lnTo>
                  <a:lnTo>
                    <a:pt x="1854" y="629"/>
                  </a:lnTo>
                  <a:lnTo>
                    <a:pt x="1806" y="677"/>
                  </a:lnTo>
                  <a:lnTo>
                    <a:pt x="1746" y="719"/>
                  </a:lnTo>
                  <a:lnTo>
                    <a:pt x="1668" y="767"/>
                  </a:lnTo>
                  <a:lnTo>
                    <a:pt x="1579" y="809"/>
                  </a:lnTo>
                  <a:lnTo>
                    <a:pt x="1471" y="857"/>
                  </a:lnTo>
                  <a:lnTo>
                    <a:pt x="1357" y="899"/>
                  </a:lnTo>
                  <a:lnTo>
                    <a:pt x="1226" y="941"/>
                  </a:lnTo>
                  <a:lnTo>
                    <a:pt x="1088" y="989"/>
                  </a:lnTo>
                  <a:lnTo>
                    <a:pt x="933" y="1031"/>
                  </a:lnTo>
                  <a:lnTo>
                    <a:pt x="765" y="1073"/>
                  </a:lnTo>
                  <a:lnTo>
                    <a:pt x="592" y="1115"/>
                  </a:lnTo>
                  <a:lnTo>
                    <a:pt x="407" y="1157"/>
                  </a:lnTo>
                  <a:lnTo>
                    <a:pt x="209" y="1199"/>
                  </a:lnTo>
                  <a:lnTo>
                    <a:pt x="0" y="1241"/>
                  </a:lnTo>
                  <a:lnTo>
                    <a:pt x="0" y="1265"/>
                  </a:lnTo>
                  <a:lnTo>
                    <a:pt x="215" y="1223"/>
                  </a:lnTo>
                  <a:lnTo>
                    <a:pt x="413" y="1181"/>
                  </a:lnTo>
                  <a:lnTo>
                    <a:pt x="610" y="1139"/>
                  </a:lnTo>
                  <a:lnTo>
                    <a:pt x="789" y="1091"/>
                  </a:lnTo>
                  <a:lnTo>
                    <a:pt x="957" y="1049"/>
                  </a:lnTo>
                  <a:lnTo>
                    <a:pt x="1118" y="1001"/>
                  </a:lnTo>
                  <a:lnTo>
                    <a:pt x="1262" y="959"/>
                  </a:lnTo>
                  <a:lnTo>
                    <a:pt x="1393" y="911"/>
                  </a:lnTo>
                  <a:lnTo>
                    <a:pt x="1513" y="863"/>
                  </a:lnTo>
                  <a:lnTo>
                    <a:pt x="1620" y="815"/>
                  </a:lnTo>
                  <a:lnTo>
                    <a:pt x="1716" y="767"/>
                  </a:lnTo>
                  <a:lnTo>
                    <a:pt x="1794" y="725"/>
                  </a:lnTo>
                  <a:lnTo>
                    <a:pt x="1860" y="677"/>
                  </a:lnTo>
                  <a:lnTo>
                    <a:pt x="1907" y="629"/>
                  </a:lnTo>
                  <a:lnTo>
                    <a:pt x="1937" y="581"/>
                  </a:lnTo>
                  <a:lnTo>
                    <a:pt x="1955" y="533"/>
                  </a:lnTo>
                  <a:lnTo>
                    <a:pt x="1955" y="533"/>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5609" name="Freeform 9"/>
            <p:cNvSpPr>
              <a:spLocks/>
            </p:cNvSpPr>
            <p:nvPr/>
          </p:nvSpPr>
          <p:spPr bwMode="hidden">
            <a:xfrm>
              <a:off x="0" y="0"/>
              <a:ext cx="4709" cy="2901"/>
            </a:xfrm>
            <a:custGeom>
              <a:avLst/>
              <a:gdLst/>
              <a:ahLst/>
              <a:cxnLst>
                <a:cxn ang="0">
                  <a:pos x="4694" y="797"/>
                </a:cxn>
                <a:cxn ang="0">
                  <a:pos x="4664" y="665"/>
                </a:cxn>
                <a:cxn ang="0">
                  <a:pos x="4586" y="540"/>
                </a:cxn>
                <a:cxn ang="0">
                  <a:pos x="4466" y="426"/>
                </a:cxn>
                <a:cxn ang="0">
                  <a:pos x="4299" y="312"/>
                </a:cxn>
                <a:cxn ang="0">
                  <a:pos x="4084" y="216"/>
                </a:cxn>
                <a:cxn ang="0">
                  <a:pos x="3833" y="120"/>
                </a:cxn>
                <a:cxn ang="0">
                  <a:pos x="3540" y="36"/>
                </a:cxn>
                <a:cxn ang="0">
                  <a:pos x="3205" y="0"/>
                </a:cxn>
                <a:cxn ang="0">
                  <a:pos x="3540" y="78"/>
                </a:cxn>
                <a:cxn ang="0">
                  <a:pos x="3833" y="162"/>
                </a:cxn>
                <a:cxn ang="0">
                  <a:pos x="4084" y="258"/>
                </a:cxn>
                <a:cxn ang="0">
                  <a:pos x="4287" y="366"/>
                </a:cxn>
                <a:cxn ang="0">
                  <a:pos x="4443" y="480"/>
                </a:cxn>
                <a:cxn ang="0">
                  <a:pos x="4550" y="605"/>
                </a:cxn>
                <a:cxn ang="0">
                  <a:pos x="4610" y="737"/>
                </a:cxn>
                <a:cxn ang="0">
                  <a:pos x="4610" y="875"/>
                </a:cxn>
                <a:cxn ang="0">
                  <a:pos x="4568" y="1001"/>
                </a:cxn>
                <a:cxn ang="0">
                  <a:pos x="4490" y="1127"/>
                </a:cxn>
                <a:cxn ang="0">
                  <a:pos x="4371" y="1259"/>
                </a:cxn>
                <a:cxn ang="0">
                  <a:pos x="4215" y="1385"/>
                </a:cxn>
                <a:cxn ang="0">
                  <a:pos x="4024" y="1517"/>
                </a:cxn>
                <a:cxn ang="0">
                  <a:pos x="3803" y="1648"/>
                </a:cxn>
                <a:cxn ang="0">
                  <a:pos x="3546" y="1774"/>
                </a:cxn>
                <a:cxn ang="0">
                  <a:pos x="3259" y="1906"/>
                </a:cxn>
                <a:cxn ang="0">
                  <a:pos x="2942" y="2032"/>
                </a:cxn>
                <a:cxn ang="0">
                  <a:pos x="2595" y="2164"/>
                </a:cxn>
                <a:cxn ang="0">
                  <a:pos x="2224" y="2284"/>
                </a:cxn>
                <a:cxn ang="0">
                  <a:pos x="1824" y="2410"/>
                </a:cxn>
                <a:cxn ang="0">
                  <a:pos x="1399" y="2530"/>
                </a:cxn>
                <a:cxn ang="0">
                  <a:pos x="484" y="2757"/>
                </a:cxn>
                <a:cxn ang="0">
                  <a:pos x="0" y="2901"/>
                </a:cxn>
                <a:cxn ang="0">
                  <a:pos x="969" y="2674"/>
                </a:cxn>
                <a:cxn ang="0">
                  <a:pos x="1638" y="2494"/>
                </a:cxn>
                <a:cxn ang="0">
                  <a:pos x="2057" y="2374"/>
                </a:cxn>
                <a:cxn ang="0">
                  <a:pos x="2451" y="2248"/>
                </a:cxn>
                <a:cxn ang="0">
                  <a:pos x="2816" y="2116"/>
                </a:cxn>
                <a:cxn ang="0">
                  <a:pos x="3151" y="1984"/>
                </a:cxn>
                <a:cxn ang="0">
                  <a:pos x="3462" y="1858"/>
                </a:cxn>
                <a:cxn ang="0">
                  <a:pos x="3737" y="1720"/>
                </a:cxn>
                <a:cxn ang="0">
                  <a:pos x="3982" y="1589"/>
                </a:cxn>
                <a:cxn ang="0">
                  <a:pos x="4191" y="1457"/>
                </a:cxn>
                <a:cxn ang="0">
                  <a:pos x="4371" y="1325"/>
                </a:cxn>
                <a:cxn ang="0">
                  <a:pos x="4508" y="1193"/>
                </a:cxn>
                <a:cxn ang="0">
                  <a:pos x="4610" y="1061"/>
                </a:cxn>
                <a:cxn ang="0">
                  <a:pos x="4670" y="935"/>
                </a:cxn>
                <a:cxn ang="0">
                  <a:pos x="4688" y="869"/>
                </a:cxn>
              </a:cxnLst>
              <a:rect l="0" t="0" r="r" b="b"/>
              <a:pathLst>
                <a:path w="4694" h="2901">
                  <a:moveTo>
                    <a:pt x="4688" y="869"/>
                  </a:moveTo>
                  <a:lnTo>
                    <a:pt x="4694" y="797"/>
                  </a:lnTo>
                  <a:lnTo>
                    <a:pt x="4688" y="731"/>
                  </a:lnTo>
                  <a:lnTo>
                    <a:pt x="4664" y="665"/>
                  </a:lnTo>
                  <a:lnTo>
                    <a:pt x="4634" y="599"/>
                  </a:lnTo>
                  <a:lnTo>
                    <a:pt x="4586" y="540"/>
                  </a:lnTo>
                  <a:lnTo>
                    <a:pt x="4532" y="480"/>
                  </a:lnTo>
                  <a:lnTo>
                    <a:pt x="4466" y="426"/>
                  </a:lnTo>
                  <a:lnTo>
                    <a:pt x="4389" y="366"/>
                  </a:lnTo>
                  <a:lnTo>
                    <a:pt x="4299" y="312"/>
                  </a:lnTo>
                  <a:lnTo>
                    <a:pt x="4197" y="264"/>
                  </a:lnTo>
                  <a:lnTo>
                    <a:pt x="4084" y="216"/>
                  </a:lnTo>
                  <a:lnTo>
                    <a:pt x="3964" y="168"/>
                  </a:lnTo>
                  <a:lnTo>
                    <a:pt x="3833" y="120"/>
                  </a:lnTo>
                  <a:lnTo>
                    <a:pt x="3689" y="78"/>
                  </a:lnTo>
                  <a:lnTo>
                    <a:pt x="3540" y="36"/>
                  </a:lnTo>
                  <a:lnTo>
                    <a:pt x="3378" y="0"/>
                  </a:lnTo>
                  <a:lnTo>
                    <a:pt x="3205" y="0"/>
                  </a:lnTo>
                  <a:lnTo>
                    <a:pt x="3378" y="36"/>
                  </a:lnTo>
                  <a:lnTo>
                    <a:pt x="3540" y="78"/>
                  </a:lnTo>
                  <a:lnTo>
                    <a:pt x="3689" y="120"/>
                  </a:lnTo>
                  <a:lnTo>
                    <a:pt x="3833" y="162"/>
                  </a:lnTo>
                  <a:lnTo>
                    <a:pt x="3964" y="210"/>
                  </a:lnTo>
                  <a:lnTo>
                    <a:pt x="4084" y="258"/>
                  </a:lnTo>
                  <a:lnTo>
                    <a:pt x="4191" y="312"/>
                  </a:lnTo>
                  <a:lnTo>
                    <a:pt x="4287" y="366"/>
                  </a:lnTo>
                  <a:lnTo>
                    <a:pt x="4371" y="420"/>
                  </a:lnTo>
                  <a:lnTo>
                    <a:pt x="4443" y="480"/>
                  </a:lnTo>
                  <a:lnTo>
                    <a:pt x="4502" y="540"/>
                  </a:lnTo>
                  <a:lnTo>
                    <a:pt x="4550" y="605"/>
                  </a:lnTo>
                  <a:lnTo>
                    <a:pt x="4586" y="671"/>
                  </a:lnTo>
                  <a:lnTo>
                    <a:pt x="4610" y="737"/>
                  </a:lnTo>
                  <a:lnTo>
                    <a:pt x="4616" y="803"/>
                  </a:lnTo>
                  <a:lnTo>
                    <a:pt x="4610" y="875"/>
                  </a:lnTo>
                  <a:lnTo>
                    <a:pt x="4592" y="935"/>
                  </a:lnTo>
                  <a:lnTo>
                    <a:pt x="4568" y="1001"/>
                  </a:lnTo>
                  <a:lnTo>
                    <a:pt x="4532" y="1067"/>
                  </a:lnTo>
                  <a:lnTo>
                    <a:pt x="4490" y="1127"/>
                  </a:lnTo>
                  <a:lnTo>
                    <a:pt x="4437" y="1193"/>
                  </a:lnTo>
                  <a:lnTo>
                    <a:pt x="4371" y="1259"/>
                  </a:lnTo>
                  <a:lnTo>
                    <a:pt x="4299" y="1325"/>
                  </a:lnTo>
                  <a:lnTo>
                    <a:pt x="4215" y="1385"/>
                  </a:lnTo>
                  <a:lnTo>
                    <a:pt x="4126" y="1451"/>
                  </a:lnTo>
                  <a:lnTo>
                    <a:pt x="4024" y="1517"/>
                  </a:lnTo>
                  <a:lnTo>
                    <a:pt x="3916" y="1583"/>
                  </a:lnTo>
                  <a:lnTo>
                    <a:pt x="3803" y="1648"/>
                  </a:lnTo>
                  <a:lnTo>
                    <a:pt x="3677" y="1714"/>
                  </a:lnTo>
                  <a:lnTo>
                    <a:pt x="3546" y="1774"/>
                  </a:lnTo>
                  <a:lnTo>
                    <a:pt x="3408" y="1840"/>
                  </a:lnTo>
                  <a:lnTo>
                    <a:pt x="3259" y="1906"/>
                  </a:lnTo>
                  <a:lnTo>
                    <a:pt x="3103" y="1972"/>
                  </a:lnTo>
                  <a:lnTo>
                    <a:pt x="2942" y="2032"/>
                  </a:lnTo>
                  <a:lnTo>
                    <a:pt x="2768" y="2098"/>
                  </a:lnTo>
                  <a:lnTo>
                    <a:pt x="2595" y="2164"/>
                  </a:lnTo>
                  <a:lnTo>
                    <a:pt x="2410" y="2224"/>
                  </a:lnTo>
                  <a:lnTo>
                    <a:pt x="2224" y="2284"/>
                  </a:lnTo>
                  <a:lnTo>
                    <a:pt x="2027" y="2350"/>
                  </a:lnTo>
                  <a:lnTo>
                    <a:pt x="1824" y="2410"/>
                  </a:lnTo>
                  <a:lnTo>
                    <a:pt x="1614" y="2470"/>
                  </a:lnTo>
                  <a:lnTo>
                    <a:pt x="1399" y="2530"/>
                  </a:lnTo>
                  <a:lnTo>
                    <a:pt x="957" y="2644"/>
                  </a:lnTo>
                  <a:lnTo>
                    <a:pt x="484" y="2757"/>
                  </a:lnTo>
                  <a:lnTo>
                    <a:pt x="0" y="2865"/>
                  </a:lnTo>
                  <a:lnTo>
                    <a:pt x="0" y="2901"/>
                  </a:lnTo>
                  <a:lnTo>
                    <a:pt x="496" y="2787"/>
                  </a:lnTo>
                  <a:lnTo>
                    <a:pt x="969" y="2674"/>
                  </a:lnTo>
                  <a:lnTo>
                    <a:pt x="1423" y="2554"/>
                  </a:lnTo>
                  <a:lnTo>
                    <a:pt x="1638" y="2494"/>
                  </a:lnTo>
                  <a:lnTo>
                    <a:pt x="1854" y="2434"/>
                  </a:lnTo>
                  <a:lnTo>
                    <a:pt x="2057" y="2374"/>
                  </a:lnTo>
                  <a:lnTo>
                    <a:pt x="2254" y="2308"/>
                  </a:lnTo>
                  <a:lnTo>
                    <a:pt x="2451" y="2248"/>
                  </a:lnTo>
                  <a:lnTo>
                    <a:pt x="2637" y="2182"/>
                  </a:lnTo>
                  <a:lnTo>
                    <a:pt x="2816" y="2116"/>
                  </a:lnTo>
                  <a:lnTo>
                    <a:pt x="2990" y="2050"/>
                  </a:lnTo>
                  <a:lnTo>
                    <a:pt x="3151" y="1984"/>
                  </a:lnTo>
                  <a:lnTo>
                    <a:pt x="3312" y="1924"/>
                  </a:lnTo>
                  <a:lnTo>
                    <a:pt x="3462" y="1858"/>
                  </a:lnTo>
                  <a:lnTo>
                    <a:pt x="3605" y="1792"/>
                  </a:lnTo>
                  <a:lnTo>
                    <a:pt x="3737" y="1720"/>
                  </a:lnTo>
                  <a:lnTo>
                    <a:pt x="3863" y="1654"/>
                  </a:lnTo>
                  <a:lnTo>
                    <a:pt x="3982" y="1589"/>
                  </a:lnTo>
                  <a:lnTo>
                    <a:pt x="4090" y="1523"/>
                  </a:lnTo>
                  <a:lnTo>
                    <a:pt x="4191" y="1457"/>
                  </a:lnTo>
                  <a:lnTo>
                    <a:pt x="4287" y="1391"/>
                  </a:lnTo>
                  <a:lnTo>
                    <a:pt x="4371" y="1325"/>
                  </a:lnTo>
                  <a:lnTo>
                    <a:pt x="4443" y="1259"/>
                  </a:lnTo>
                  <a:lnTo>
                    <a:pt x="4508" y="1193"/>
                  </a:lnTo>
                  <a:lnTo>
                    <a:pt x="4562" y="1127"/>
                  </a:lnTo>
                  <a:lnTo>
                    <a:pt x="4610" y="1061"/>
                  </a:lnTo>
                  <a:lnTo>
                    <a:pt x="4646" y="995"/>
                  </a:lnTo>
                  <a:lnTo>
                    <a:pt x="4670" y="935"/>
                  </a:lnTo>
                  <a:lnTo>
                    <a:pt x="4688" y="869"/>
                  </a:lnTo>
                  <a:lnTo>
                    <a:pt x="4688" y="869"/>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5610" name="Freeform 10"/>
            <p:cNvSpPr>
              <a:spLocks/>
            </p:cNvSpPr>
            <p:nvPr/>
          </p:nvSpPr>
          <p:spPr bwMode="hidden">
            <a:xfrm>
              <a:off x="0" y="0"/>
              <a:ext cx="3773" cy="2356"/>
            </a:xfrm>
            <a:custGeom>
              <a:avLst/>
              <a:gdLst/>
              <a:ahLst/>
              <a:cxnLst>
                <a:cxn ang="0">
                  <a:pos x="3761" y="719"/>
                </a:cxn>
                <a:cxn ang="0">
                  <a:pos x="3731" y="599"/>
                </a:cxn>
                <a:cxn ang="0">
                  <a:pos x="3653" y="486"/>
                </a:cxn>
                <a:cxn ang="0">
                  <a:pos x="3522" y="378"/>
                </a:cxn>
                <a:cxn ang="0">
                  <a:pos x="3348" y="282"/>
                </a:cxn>
                <a:cxn ang="0">
                  <a:pos x="3127" y="192"/>
                </a:cxn>
                <a:cxn ang="0">
                  <a:pos x="2864" y="108"/>
                </a:cxn>
                <a:cxn ang="0">
                  <a:pos x="2559" y="36"/>
                </a:cxn>
                <a:cxn ang="0">
                  <a:pos x="2230" y="0"/>
                </a:cxn>
                <a:cxn ang="0">
                  <a:pos x="2577" y="72"/>
                </a:cxn>
                <a:cxn ang="0">
                  <a:pos x="2876" y="150"/>
                </a:cxn>
                <a:cxn ang="0">
                  <a:pos x="3139" y="234"/>
                </a:cxn>
                <a:cxn ang="0">
                  <a:pos x="3348" y="330"/>
                </a:cxn>
                <a:cxn ang="0">
                  <a:pos x="3516" y="432"/>
                </a:cxn>
                <a:cxn ang="0">
                  <a:pos x="3623" y="545"/>
                </a:cxn>
                <a:cxn ang="0">
                  <a:pos x="3683" y="665"/>
                </a:cxn>
                <a:cxn ang="0">
                  <a:pos x="3689" y="791"/>
                </a:cxn>
                <a:cxn ang="0">
                  <a:pos x="3653" y="887"/>
                </a:cxn>
                <a:cxn ang="0">
                  <a:pos x="3593" y="989"/>
                </a:cxn>
                <a:cxn ang="0">
                  <a:pos x="3498" y="1091"/>
                </a:cxn>
                <a:cxn ang="0">
                  <a:pos x="3372" y="1187"/>
                </a:cxn>
                <a:cxn ang="0">
                  <a:pos x="3223" y="1289"/>
                </a:cxn>
                <a:cxn ang="0">
                  <a:pos x="3043" y="1391"/>
                </a:cxn>
                <a:cxn ang="0">
                  <a:pos x="2834" y="1493"/>
                </a:cxn>
                <a:cxn ang="0">
                  <a:pos x="2607" y="1589"/>
                </a:cxn>
                <a:cxn ang="0">
                  <a:pos x="2075" y="1786"/>
                </a:cxn>
                <a:cxn ang="0">
                  <a:pos x="1459" y="1972"/>
                </a:cxn>
                <a:cxn ang="0">
                  <a:pos x="765" y="2158"/>
                </a:cxn>
                <a:cxn ang="0">
                  <a:pos x="0" y="2326"/>
                </a:cxn>
                <a:cxn ang="0">
                  <a:pos x="401" y="2272"/>
                </a:cxn>
                <a:cxn ang="0">
                  <a:pos x="1142" y="2092"/>
                </a:cxn>
                <a:cxn ang="0">
                  <a:pos x="1812" y="1900"/>
                </a:cxn>
                <a:cxn ang="0">
                  <a:pos x="2392" y="1702"/>
                </a:cxn>
                <a:cxn ang="0">
                  <a:pos x="2649" y="1607"/>
                </a:cxn>
                <a:cxn ang="0">
                  <a:pos x="2882" y="1505"/>
                </a:cxn>
                <a:cxn ang="0">
                  <a:pos x="3091" y="1403"/>
                </a:cxn>
                <a:cxn ang="0">
                  <a:pos x="3277" y="1301"/>
                </a:cxn>
                <a:cxn ang="0">
                  <a:pos x="3432" y="1193"/>
                </a:cxn>
                <a:cxn ang="0">
                  <a:pos x="3558" y="1091"/>
                </a:cxn>
                <a:cxn ang="0">
                  <a:pos x="3653" y="989"/>
                </a:cxn>
                <a:cxn ang="0">
                  <a:pos x="3719" y="887"/>
                </a:cxn>
                <a:cxn ang="0">
                  <a:pos x="3755" y="785"/>
                </a:cxn>
              </a:cxnLst>
              <a:rect l="0" t="0" r="r" b="b"/>
              <a:pathLst>
                <a:path w="3761" h="2356">
                  <a:moveTo>
                    <a:pt x="3755" y="785"/>
                  </a:moveTo>
                  <a:lnTo>
                    <a:pt x="3761" y="719"/>
                  </a:lnTo>
                  <a:lnTo>
                    <a:pt x="3755" y="659"/>
                  </a:lnTo>
                  <a:lnTo>
                    <a:pt x="3731" y="599"/>
                  </a:lnTo>
                  <a:lnTo>
                    <a:pt x="3701" y="545"/>
                  </a:lnTo>
                  <a:lnTo>
                    <a:pt x="3653" y="486"/>
                  </a:lnTo>
                  <a:lnTo>
                    <a:pt x="3593" y="432"/>
                  </a:lnTo>
                  <a:lnTo>
                    <a:pt x="3522" y="378"/>
                  </a:lnTo>
                  <a:lnTo>
                    <a:pt x="3444" y="330"/>
                  </a:lnTo>
                  <a:lnTo>
                    <a:pt x="3348" y="282"/>
                  </a:lnTo>
                  <a:lnTo>
                    <a:pt x="3241" y="234"/>
                  </a:lnTo>
                  <a:lnTo>
                    <a:pt x="3127" y="192"/>
                  </a:lnTo>
                  <a:lnTo>
                    <a:pt x="3002" y="150"/>
                  </a:lnTo>
                  <a:lnTo>
                    <a:pt x="2864" y="108"/>
                  </a:lnTo>
                  <a:lnTo>
                    <a:pt x="2715" y="72"/>
                  </a:lnTo>
                  <a:lnTo>
                    <a:pt x="2559" y="36"/>
                  </a:lnTo>
                  <a:lnTo>
                    <a:pt x="2392" y="0"/>
                  </a:lnTo>
                  <a:lnTo>
                    <a:pt x="2230" y="0"/>
                  </a:lnTo>
                  <a:lnTo>
                    <a:pt x="2410" y="36"/>
                  </a:lnTo>
                  <a:lnTo>
                    <a:pt x="2577" y="72"/>
                  </a:lnTo>
                  <a:lnTo>
                    <a:pt x="2732" y="108"/>
                  </a:lnTo>
                  <a:lnTo>
                    <a:pt x="2876" y="150"/>
                  </a:lnTo>
                  <a:lnTo>
                    <a:pt x="3014" y="192"/>
                  </a:lnTo>
                  <a:lnTo>
                    <a:pt x="3139" y="234"/>
                  </a:lnTo>
                  <a:lnTo>
                    <a:pt x="3253" y="282"/>
                  </a:lnTo>
                  <a:lnTo>
                    <a:pt x="3348" y="330"/>
                  </a:lnTo>
                  <a:lnTo>
                    <a:pt x="3438" y="384"/>
                  </a:lnTo>
                  <a:lnTo>
                    <a:pt x="3516" y="432"/>
                  </a:lnTo>
                  <a:lnTo>
                    <a:pt x="3576" y="492"/>
                  </a:lnTo>
                  <a:lnTo>
                    <a:pt x="3623" y="545"/>
                  </a:lnTo>
                  <a:lnTo>
                    <a:pt x="3665" y="605"/>
                  </a:lnTo>
                  <a:lnTo>
                    <a:pt x="3683" y="665"/>
                  </a:lnTo>
                  <a:lnTo>
                    <a:pt x="3695" y="725"/>
                  </a:lnTo>
                  <a:lnTo>
                    <a:pt x="3689" y="791"/>
                  </a:lnTo>
                  <a:lnTo>
                    <a:pt x="3677" y="839"/>
                  </a:lnTo>
                  <a:lnTo>
                    <a:pt x="3653" y="887"/>
                  </a:lnTo>
                  <a:lnTo>
                    <a:pt x="3629" y="941"/>
                  </a:lnTo>
                  <a:lnTo>
                    <a:pt x="3593" y="989"/>
                  </a:lnTo>
                  <a:lnTo>
                    <a:pt x="3546" y="1037"/>
                  </a:lnTo>
                  <a:lnTo>
                    <a:pt x="3498" y="1091"/>
                  </a:lnTo>
                  <a:lnTo>
                    <a:pt x="3438" y="1139"/>
                  </a:lnTo>
                  <a:lnTo>
                    <a:pt x="3372" y="1187"/>
                  </a:lnTo>
                  <a:lnTo>
                    <a:pt x="3301" y="1241"/>
                  </a:lnTo>
                  <a:lnTo>
                    <a:pt x="3223" y="1289"/>
                  </a:lnTo>
                  <a:lnTo>
                    <a:pt x="3133" y="1343"/>
                  </a:lnTo>
                  <a:lnTo>
                    <a:pt x="3043" y="1391"/>
                  </a:lnTo>
                  <a:lnTo>
                    <a:pt x="2942" y="1439"/>
                  </a:lnTo>
                  <a:lnTo>
                    <a:pt x="2834" y="1493"/>
                  </a:lnTo>
                  <a:lnTo>
                    <a:pt x="2727" y="1541"/>
                  </a:lnTo>
                  <a:lnTo>
                    <a:pt x="2607" y="1589"/>
                  </a:lnTo>
                  <a:lnTo>
                    <a:pt x="2356" y="1690"/>
                  </a:lnTo>
                  <a:lnTo>
                    <a:pt x="2075" y="1786"/>
                  </a:lnTo>
                  <a:lnTo>
                    <a:pt x="1782" y="1882"/>
                  </a:lnTo>
                  <a:lnTo>
                    <a:pt x="1459" y="1972"/>
                  </a:lnTo>
                  <a:lnTo>
                    <a:pt x="1124" y="2068"/>
                  </a:lnTo>
                  <a:lnTo>
                    <a:pt x="765" y="2158"/>
                  </a:lnTo>
                  <a:lnTo>
                    <a:pt x="389" y="2242"/>
                  </a:lnTo>
                  <a:lnTo>
                    <a:pt x="0" y="2326"/>
                  </a:lnTo>
                  <a:lnTo>
                    <a:pt x="0" y="2356"/>
                  </a:lnTo>
                  <a:lnTo>
                    <a:pt x="401" y="2272"/>
                  </a:lnTo>
                  <a:lnTo>
                    <a:pt x="777" y="2182"/>
                  </a:lnTo>
                  <a:lnTo>
                    <a:pt x="1142" y="2092"/>
                  </a:lnTo>
                  <a:lnTo>
                    <a:pt x="1483" y="1996"/>
                  </a:lnTo>
                  <a:lnTo>
                    <a:pt x="1812" y="1900"/>
                  </a:lnTo>
                  <a:lnTo>
                    <a:pt x="2111" y="1804"/>
                  </a:lnTo>
                  <a:lnTo>
                    <a:pt x="2392" y="1702"/>
                  </a:lnTo>
                  <a:lnTo>
                    <a:pt x="2523" y="1654"/>
                  </a:lnTo>
                  <a:lnTo>
                    <a:pt x="2649" y="1607"/>
                  </a:lnTo>
                  <a:lnTo>
                    <a:pt x="2768" y="1553"/>
                  </a:lnTo>
                  <a:lnTo>
                    <a:pt x="2882" y="1505"/>
                  </a:lnTo>
                  <a:lnTo>
                    <a:pt x="2990" y="1451"/>
                  </a:lnTo>
                  <a:lnTo>
                    <a:pt x="3091" y="1403"/>
                  </a:lnTo>
                  <a:lnTo>
                    <a:pt x="3187" y="1349"/>
                  </a:lnTo>
                  <a:lnTo>
                    <a:pt x="3277" y="1301"/>
                  </a:lnTo>
                  <a:lnTo>
                    <a:pt x="3354" y="1247"/>
                  </a:lnTo>
                  <a:lnTo>
                    <a:pt x="3432" y="1193"/>
                  </a:lnTo>
                  <a:lnTo>
                    <a:pt x="3498" y="1145"/>
                  </a:lnTo>
                  <a:lnTo>
                    <a:pt x="3558" y="1091"/>
                  </a:lnTo>
                  <a:lnTo>
                    <a:pt x="3611" y="1043"/>
                  </a:lnTo>
                  <a:lnTo>
                    <a:pt x="3653" y="989"/>
                  </a:lnTo>
                  <a:lnTo>
                    <a:pt x="3689" y="941"/>
                  </a:lnTo>
                  <a:lnTo>
                    <a:pt x="3719" y="887"/>
                  </a:lnTo>
                  <a:lnTo>
                    <a:pt x="3743" y="833"/>
                  </a:lnTo>
                  <a:lnTo>
                    <a:pt x="3755" y="785"/>
                  </a:lnTo>
                  <a:lnTo>
                    <a:pt x="3755" y="785"/>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5611" name="Freeform 11"/>
            <p:cNvSpPr>
              <a:spLocks/>
            </p:cNvSpPr>
            <p:nvPr/>
          </p:nvSpPr>
          <p:spPr bwMode="hidden">
            <a:xfrm>
              <a:off x="0" y="0"/>
              <a:ext cx="2933" cy="1846"/>
            </a:xfrm>
            <a:custGeom>
              <a:avLst/>
              <a:gdLst/>
              <a:ahLst/>
              <a:cxnLst>
                <a:cxn ang="0">
                  <a:pos x="2924" y="647"/>
                </a:cxn>
                <a:cxn ang="0">
                  <a:pos x="2876" y="528"/>
                </a:cxn>
                <a:cxn ang="0">
                  <a:pos x="2750" y="414"/>
                </a:cxn>
                <a:cxn ang="0">
                  <a:pos x="2559" y="318"/>
                </a:cxn>
                <a:cxn ang="0">
                  <a:pos x="2302" y="228"/>
                </a:cxn>
                <a:cxn ang="0">
                  <a:pos x="1985" y="150"/>
                </a:cxn>
                <a:cxn ang="0">
                  <a:pos x="1608" y="78"/>
                </a:cxn>
                <a:cxn ang="0">
                  <a:pos x="1178" y="24"/>
                </a:cxn>
                <a:cxn ang="0">
                  <a:pos x="694" y="0"/>
                </a:cxn>
                <a:cxn ang="0">
                  <a:pos x="1190" y="48"/>
                </a:cxn>
                <a:cxn ang="0">
                  <a:pos x="1626" y="108"/>
                </a:cxn>
                <a:cxn ang="0">
                  <a:pos x="2009" y="180"/>
                </a:cxn>
                <a:cxn ang="0">
                  <a:pos x="2326" y="264"/>
                </a:cxn>
                <a:cxn ang="0">
                  <a:pos x="2571" y="360"/>
                </a:cxn>
                <a:cxn ang="0">
                  <a:pos x="2750" y="468"/>
                </a:cxn>
                <a:cxn ang="0">
                  <a:pos x="2846" y="587"/>
                </a:cxn>
                <a:cxn ang="0">
                  <a:pos x="2864" y="713"/>
                </a:cxn>
                <a:cxn ang="0">
                  <a:pos x="2840" y="785"/>
                </a:cxn>
                <a:cxn ang="0">
                  <a:pos x="2792" y="857"/>
                </a:cxn>
                <a:cxn ang="0">
                  <a:pos x="2625" y="1001"/>
                </a:cxn>
                <a:cxn ang="0">
                  <a:pos x="2368" y="1145"/>
                </a:cxn>
                <a:cxn ang="0">
                  <a:pos x="2033" y="1289"/>
                </a:cxn>
                <a:cxn ang="0">
                  <a:pos x="1626" y="1433"/>
                </a:cxn>
                <a:cxn ang="0">
                  <a:pos x="1142" y="1571"/>
                </a:cxn>
                <a:cxn ang="0">
                  <a:pos x="604" y="1702"/>
                </a:cxn>
                <a:cxn ang="0">
                  <a:pos x="0" y="1828"/>
                </a:cxn>
                <a:cxn ang="0">
                  <a:pos x="311" y="1780"/>
                </a:cxn>
                <a:cxn ang="0">
                  <a:pos x="897" y="1648"/>
                </a:cxn>
                <a:cxn ang="0">
                  <a:pos x="1417" y="1511"/>
                </a:cxn>
                <a:cxn ang="0">
                  <a:pos x="1871" y="1367"/>
                </a:cxn>
                <a:cxn ang="0">
                  <a:pos x="2254" y="1223"/>
                </a:cxn>
                <a:cxn ang="0">
                  <a:pos x="2559" y="1079"/>
                </a:cxn>
                <a:cxn ang="0">
                  <a:pos x="2774" y="929"/>
                </a:cxn>
                <a:cxn ang="0">
                  <a:pos x="2876" y="815"/>
                </a:cxn>
                <a:cxn ang="0">
                  <a:pos x="2912" y="743"/>
                </a:cxn>
                <a:cxn ang="0">
                  <a:pos x="2924" y="707"/>
                </a:cxn>
              </a:cxnLst>
              <a:rect l="0" t="0" r="r" b="b"/>
              <a:pathLst>
                <a:path w="2924" h="1846">
                  <a:moveTo>
                    <a:pt x="2924" y="707"/>
                  </a:moveTo>
                  <a:lnTo>
                    <a:pt x="2924" y="647"/>
                  </a:lnTo>
                  <a:lnTo>
                    <a:pt x="2912" y="581"/>
                  </a:lnTo>
                  <a:lnTo>
                    <a:pt x="2876" y="528"/>
                  </a:lnTo>
                  <a:lnTo>
                    <a:pt x="2822" y="468"/>
                  </a:lnTo>
                  <a:lnTo>
                    <a:pt x="2750" y="414"/>
                  </a:lnTo>
                  <a:lnTo>
                    <a:pt x="2667" y="366"/>
                  </a:lnTo>
                  <a:lnTo>
                    <a:pt x="2559" y="318"/>
                  </a:lnTo>
                  <a:lnTo>
                    <a:pt x="2440" y="270"/>
                  </a:lnTo>
                  <a:lnTo>
                    <a:pt x="2302" y="228"/>
                  </a:lnTo>
                  <a:lnTo>
                    <a:pt x="2153" y="186"/>
                  </a:lnTo>
                  <a:lnTo>
                    <a:pt x="1985" y="150"/>
                  </a:lnTo>
                  <a:lnTo>
                    <a:pt x="1806" y="114"/>
                  </a:lnTo>
                  <a:lnTo>
                    <a:pt x="1608" y="78"/>
                  </a:lnTo>
                  <a:lnTo>
                    <a:pt x="1399" y="54"/>
                  </a:lnTo>
                  <a:lnTo>
                    <a:pt x="1178" y="24"/>
                  </a:lnTo>
                  <a:lnTo>
                    <a:pt x="945" y="0"/>
                  </a:lnTo>
                  <a:lnTo>
                    <a:pt x="694" y="0"/>
                  </a:lnTo>
                  <a:lnTo>
                    <a:pt x="945" y="24"/>
                  </a:lnTo>
                  <a:lnTo>
                    <a:pt x="1190" y="48"/>
                  </a:lnTo>
                  <a:lnTo>
                    <a:pt x="1417" y="78"/>
                  </a:lnTo>
                  <a:lnTo>
                    <a:pt x="1626" y="108"/>
                  </a:lnTo>
                  <a:lnTo>
                    <a:pt x="1824" y="144"/>
                  </a:lnTo>
                  <a:lnTo>
                    <a:pt x="2009" y="180"/>
                  </a:lnTo>
                  <a:lnTo>
                    <a:pt x="2176" y="222"/>
                  </a:lnTo>
                  <a:lnTo>
                    <a:pt x="2326" y="264"/>
                  </a:lnTo>
                  <a:lnTo>
                    <a:pt x="2457" y="312"/>
                  </a:lnTo>
                  <a:lnTo>
                    <a:pt x="2571" y="360"/>
                  </a:lnTo>
                  <a:lnTo>
                    <a:pt x="2667" y="414"/>
                  </a:lnTo>
                  <a:lnTo>
                    <a:pt x="2750" y="468"/>
                  </a:lnTo>
                  <a:lnTo>
                    <a:pt x="2804" y="528"/>
                  </a:lnTo>
                  <a:lnTo>
                    <a:pt x="2846" y="587"/>
                  </a:lnTo>
                  <a:lnTo>
                    <a:pt x="2864" y="647"/>
                  </a:lnTo>
                  <a:lnTo>
                    <a:pt x="2864" y="713"/>
                  </a:lnTo>
                  <a:lnTo>
                    <a:pt x="2852" y="749"/>
                  </a:lnTo>
                  <a:lnTo>
                    <a:pt x="2840" y="785"/>
                  </a:lnTo>
                  <a:lnTo>
                    <a:pt x="2816" y="821"/>
                  </a:lnTo>
                  <a:lnTo>
                    <a:pt x="2792" y="857"/>
                  </a:lnTo>
                  <a:lnTo>
                    <a:pt x="2721" y="929"/>
                  </a:lnTo>
                  <a:lnTo>
                    <a:pt x="2625" y="1001"/>
                  </a:lnTo>
                  <a:lnTo>
                    <a:pt x="2505" y="1073"/>
                  </a:lnTo>
                  <a:lnTo>
                    <a:pt x="2368" y="1145"/>
                  </a:lnTo>
                  <a:lnTo>
                    <a:pt x="2212" y="1217"/>
                  </a:lnTo>
                  <a:lnTo>
                    <a:pt x="2033" y="1289"/>
                  </a:lnTo>
                  <a:lnTo>
                    <a:pt x="1842" y="1361"/>
                  </a:lnTo>
                  <a:lnTo>
                    <a:pt x="1626" y="1433"/>
                  </a:lnTo>
                  <a:lnTo>
                    <a:pt x="1393" y="1499"/>
                  </a:lnTo>
                  <a:lnTo>
                    <a:pt x="1142" y="1571"/>
                  </a:lnTo>
                  <a:lnTo>
                    <a:pt x="879" y="1636"/>
                  </a:lnTo>
                  <a:lnTo>
                    <a:pt x="604" y="1702"/>
                  </a:lnTo>
                  <a:lnTo>
                    <a:pt x="305" y="1768"/>
                  </a:lnTo>
                  <a:lnTo>
                    <a:pt x="0" y="1828"/>
                  </a:lnTo>
                  <a:lnTo>
                    <a:pt x="0" y="1846"/>
                  </a:lnTo>
                  <a:lnTo>
                    <a:pt x="311" y="1780"/>
                  </a:lnTo>
                  <a:lnTo>
                    <a:pt x="610" y="1714"/>
                  </a:lnTo>
                  <a:lnTo>
                    <a:pt x="897" y="1648"/>
                  </a:lnTo>
                  <a:lnTo>
                    <a:pt x="1166" y="1583"/>
                  </a:lnTo>
                  <a:lnTo>
                    <a:pt x="1417" y="1511"/>
                  </a:lnTo>
                  <a:lnTo>
                    <a:pt x="1656" y="1439"/>
                  </a:lnTo>
                  <a:lnTo>
                    <a:pt x="1871" y="1367"/>
                  </a:lnTo>
                  <a:lnTo>
                    <a:pt x="2075" y="1295"/>
                  </a:lnTo>
                  <a:lnTo>
                    <a:pt x="2254" y="1223"/>
                  </a:lnTo>
                  <a:lnTo>
                    <a:pt x="2416" y="1151"/>
                  </a:lnTo>
                  <a:lnTo>
                    <a:pt x="2559" y="1079"/>
                  </a:lnTo>
                  <a:lnTo>
                    <a:pt x="2679" y="1001"/>
                  </a:lnTo>
                  <a:lnTo>
                    <a:pt x="2774" y="929"/>
                  </a:lnTo>
                  <a:lnTo>
                    <a:pt x="2846" y="857"/>
                  </a:lnTo>
                  <a:lnTo>
                    <a:pt x="2876" y="815"/>
                  </a:lnTo>
                  <a:lnTo>
                    <a:pt x="2900" y="779"/>
                  </a:lnTo>
                  <a:lnTo>
                    <a:pt x="2912" y="743"/>
                  </a:lnTo>
                  <a:lnTo>
                    <a:pt x="2924" y="707"/>
                  </a:lnTo>
                  <a:lnTo>
                    <a:pt x="2924" y="707"/>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5612" name="Freeform 12"/>
            <p:cNvSpPr>
              <a:spLocks/>
            </p:cNvSpPr>
            <p:nvPr/>
          </p:nvSpPr>
          <p:spPr bwMode="hidden">
            <a:xfrm>
              <a:off x="114" y="2847"/>
              <a:ext cx="1493" cy="204"/>
            </a:xfrm>
            <a:custGeom>
              <a:avLst/>
              <a:gdLst/>
              <a:ahLst/>
              <a:cxnLst>
                <a:cxn ang="0">
                  <a:pos x="1399" y="204"/>
                </a:cxn>
                <a:cxn ang="0">
                  <a:pos x="0" y="18"/>
                </a:cxn>
                <a:cxn ang="0">
                  <a:pos x="77" y="0"/>
                </a:cxn>
                <a:cxn ang="0">
                  <a:pos x="1488" y="186"/>
                </a:cxn>
                <a:cxn ang="0">
                  <a:pos x="1399" y="204"/>
                </a:cxn>
                <a:cxn ang="0">
                  <a:pos x="1399" y="204"/>
                </a:cxn>
              </a:cxnLst>
              <a:rect l="0" t="0" r="r" b="b"/>
              <a:pathLst>
                <a:path w="1488" h="204">
                  <a:moveTo>
                    <a:pt x="1399" y="204"/>
                  </a:moveTo>
                  <a:lnTo>
                    <a:pt x="0" y="18"/>
                  </a:lnTo>
                  <a:lnTo>
                    <a:pt x="77" y="0"/>
                  </a:lnTo>
                  <a:lnTo>
                    <a:pt x="1488" y="186"/>
                  </a:lnTo>
                  <a:lnTo>
                    <a:pt x="1399" y="204"/>
                  </a:lnTo>
                  <a:lnTo>
                    <a:pt x="1399" y="204"/>
                  </a:lnTo>
                  <a:close/>
                </a:path>
              </a:pathLst>
            </a:custGeom>
            <a:solidFill>
              <a:schemeClr val="bg2"/>
            </a:solidFill>
            <a:ln w="9525">
              <a:noFill/>
              <a:round/>
              <a:headEnd/>
              <a:tailEnd/>
            </a:ln>
          </p:spPr>
          <p:txBody>
            <a:bodyPr/>
            <a:lstStyle/>
            <a:p>
              <a:endParaRPr lang="sl-SI"/>
            </a:p>
          </p:txBody>
        </p:sp>
        <p:sp>
          <p:nvSpPr>
            <p:cNvPr id="25613" name="Rectangle 13"/>
            <p:cNvSpPr>
              <a:spLocks noChangeArrowheads="1"/>
            </p:cNvSpPr>
            <p:nvPr/>
          </p:nvSpPr>
          <p:spPr bwMode="hidden">
            <a:xfrm>
              <a:off x="473" y="3105"/>
              <a:ext cx="1" cy="1"/>
            </a:xfrm>
            <a:prstGeom prst="rect">
              <a:avLst/>
            </a:prstGeom>
            <a:solidFill>
              <a:srgbClr val="141485"/>
            </a:solidFill>
            <a:ln w="9525">
              <a:noFill/>
              <a:miter lim="800000"/>
              <a:headEnd/>
              <a:tailEnd/>
            </a:ln>
          </p:spPr>
          <p:txBody>
            <a:bodyPr/>
            <a:lstStyle/>
            <a:p>
              <a:endParaRPr lang="sl-SI"/>
            </a:p>
          </p:txBody>
        </p:sp>
        <p:sp>
          <p:nvSpPr>
            <p:cNvPr id="25614" name="Rectangle 14"/>
            <p:cNvSpPr>
              <a:spLocks noChangeArrowheads="1"/>
            </p:cNvSpPr>
            <p:nvPr/>
          </p:nvSpPr>
          <p:spPr bwMode="hidden">
            <a:xfrm>
              <a:off x="473" y="3105"/>
              <a:ext cx="1" cy="1"/>
            </a:xfrm>
            <a:prstGeom prst="rect">
              <a:avLst/>
            </a:prstGeom>
            <a:solidFill>
              <a:srgbClr val="141485"/>
            </a:solidFill>
            <a:ln w="9525">
              <a:noFill/>
              <a:miter lim="800000"/>
              <a:headEnd/>
              <a:tailEnd/>
            </a:ln>
          </p:spPr>
          <p:txBody>
            <a:bodyPr/>
            <a:lstStyle/>
            <a:p>
              <a:endParaRPr lang="sl-SI"/>
            </a:p>
          </p:txBody>
        </p:sp>
        <p:grpSp>
          <p:nvGrpSpPr>
            <p:cNvPr id="3" name="Group 15"/>
            <p:cNvGrpSpPr>
              <a:grpSpLocks/>
            </p:cNvGrpSpPr>
            <p:nvPr/>
          </p:nvGrpSpPr>
          <p:grpSpPr bwMode="auto">
            <a:xfrm>
              <a:off x="192" y="2284"/>
              <a:ext cx="1254" cy="923"/>
              <a:chOff x="192" y="2284"/>
              <a:chExt cx="1254" cy="923"/>
            </a:xfrm>
          </p:grpSpPr>
          <p:sp>
            <p:nvSpPr>
              <p:cNvPr id="25616" name="Freeform 16"/>
              <p:cNvSpPr>
                <a:spLocks/>
              </p:cNvSpPr>
              <p:nvPr/>
            </p:nvSpPr>
            <p:spPr bwMode="hidden">
              <a:xfrm>
                <a:off x="408" y="3009"/>
                <a:ext cx="47" cy="6"/>
              </a:xfrm>
              <a:custGeom>
                <a:avLst/>
                <a:gdLst/>
                <a:ahLst/>
                <a:cxnLst>
                  <a:cxn ang="0">
                    <a:pos x="47" y="6"/>
                  </a:cxn>
                  <a:cxn ang="0">
                    <a:pos x="0" y="0"/>
                  </a:cxn>
                  <a:cxn ang="0">
                    <a:pos x="0" y="0"/>
                  </a:cxn>
                  <a:cxn ang="0">
                    <a:pos x="47" y="6"/>
                  </a:cxn>
                  <a:cxn ang="0">
                    <a:pos x="47" y="6"/>
                  </a:cxn>
                  <a:cxn ang="0">
                    <a:pos x="47" y="6"/>
                  </a:cxn>
                </a:cxnLst>
                <a:rect l="0" t="0" r="r" b="b"/>
                <a:pathLst>
                  <a:path w="47" h="6">
                    <a:moveTo>
                      <a:pt x="47" y="6"/>
                    </a:moveTo>
                    <a:lnTo>
                      <a:pt x="0" y="0"/>
                    </a:lnTo>
                    <a:lnTo>
                      <a:pt x="0" y="0"/>
                    </a:lnTo>
                    <a:lnTo>
                      <a:pt x="47" y="6"/>
                    </a:lnTo>
                    <a:lnTo>
                      <a:pt x="47" y="6"/>
                    </a:lnTo>
                    <a:lnTo>
                      <a:pt x="47" y="6"/>
                    </a:lnTo>
                    <a:close/>
                  </a:path>
                </a:pathLst>
              </a:custGeom>
              <a:solidFill>
                <a:srgbClr val="141485"/>
              </a:solidFill>
              <a:ln w="9525">
                <a:noFill/>
                <a:round/>
                <a:headEnd/>
                <a:tailEnd/>
              </a:ln>
            </p:spPr>
            <p:txBody>
              <a:bodyPr/>
              <a:lstStyle/>
              <a:p>
                <a:endParaRPr lang="sl-SI"/>
              </a:p>
            </p:txBody>
          </p:sp>
          <p:sp>
            <p:nvSpPr>
              <p:cNvPr id="25617" name="Freeform 17"/>
              <p:cNvSpPr>
                <a:spLocks/>
              </p:cNvSpPr>
              <p:nvPr/>
            </p:nvSpPr>
            <p:spPr bwMode="hidden">
              <a:xfrm>
                <a:off x="912" y="2284"/>
                <a:ext cx="324" cy="162"/>
              </a:xfrm>
              <a:custGeom>
                <a:avLst/>
                <a:gdLst/>
                <a:ahLst/>
                <a:cxnLst>
                  <a:cxn ang="0">
                    <a:pos x="0" y="24"/>
                  </a:cxn>
                  <a:cxn ang="0">
                    <a:pos x="6" y="24"/>
                  </a:cxn>
                  <a:cxn ang="0">
                    <a:pos x="12" y="18"/>
                  </a:cxn>
                  <a:cxn ang="0">
                    <a:pos x="48" y="6"/>
                  </a:cxn>
                  <a:cxn ang="0">
                    <a:pos x="101" y="0"/>
                  </a:cxn>
                  <a:cxn ang="0">
                    <a:pos x="137" y="6"/>
                  </a:cxn>
                  <a:cxn ang="0">
                    <a:pos x="173" y="18"/>
                  </a:cxn>
                  <a:cxn ang="0">
                    <a:pos x="239" y="54"/>
                  </a:cxn>
                  <a:cxn ang="0">
                    <a:pos x="287" y="90"/>
                  </a:cxn>
                  <a:cxn ang="0">
                    <a:pos x="317" y="114"/>
                  </a:cxn>
                  <a:cxn ang="0">
                    <a:pos x="323" y="126"/>
                  </a:cxn>
                  <a:cxn ang="0">
                    <a:pos x="323" y="126"/>
                  </a:cxn>
                  <a:cxn ang="0">
                    <a:pos x="221" y="162"/>
                  </a:cxn>
                  <a:cxn ang="0">
                    <a:pos x="0" y="24"/>
                  </a:cxn>
                  <a:cxn ang="0">
                    <a:pos x="0" y="24"/>
                  </a:cxn>
                </a:cxnLst>
                <a:rect l="0" t="0" r="r" b="b"/>
                <a:pathLst>
                  <a:path w="323" h="162">
                    <a:moveTo>
                      <a:pt x="0" y="24"/>
                    </a:moveTo>
                    <a:lnTo>
                      <a:pt x="6" y="24"/>
                    </a:lnTo>
                    <a:lnTo>
                      <a:pt x="12" y="18"/>
                    </a:lnTo>
                    <a:lnTo>
                      <a:pt x="48" y="6"/>
                    </a:lnTo>
                    <a:lnTo>
                      <a:pt x="101" y="0"/>
                    </a:lnTo>
                    <a:lnTo>
                      <a:pt x="137" y="6"/>
                    </a:lnTo>
                    <a:lnTo>
                      <a:pt x="173" y="18"/>
                    </a:lnTo>
                    <a:lnTo>
                      <a:pt x="239" y="54"/>
                    </a:lnTo>
                    <a:lnTo>
                      <a:pt x="287" y="90"/>
                    </a:lnTo>
                    <a:lnTo>
                      <a:pt x="317" y="114"/>
                    </a:lnTo>
                    <a:lnTo>
                      <a:pt x="323" y="126"/>
                    </a:lnTo>
                    <a:lnTo>
                      <a:pt x="323" y="126"/>
                    </a:lnTo>
                    <a:lnTo>
                      <a:pt x="221" y="162"/>
                    </a:lnTo>
                    <a:lnTo>
                      <a:pt x="0" y="24"/>
                    </a:lnTo>
                    <a:lnTo>
                      <a:pt x="0" y="24"/>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5618" name="Freeform 18"/>
              <p:cNvSpPr>
                <a:spLocks noEditPoints="1"/>
              </p:cNvSpPr>
              <p:nvPr/>
            </p:nvSpPr>
            <p:spPr bwMode="hidden">
              <a:xfrm>
                <a:off x="192" y="2284"/>
                <a:ext cx="1254" cy="923"/>
              </a:xfrm>
              <a:custGeom>
                <a:avLst/>
                <a:gdLst/>
                <a:ahLst/>
                <a:cxnLst>
                  <a:cxn ang="0">
                    <a:pos x="1166" y="641"/>
                  </a:cxn>
                  <a:cxn ang="0">
                    <a:pos x="1166" y="473"/>
                  </a:cxn>
                  <a:cxn ang="0">
                    <a:pos x="1136" y="384"/>
                  </a:cxn>
                  <a:cxn ang="0">
                    <a:pos x="1112" y="288"/>
                  </a:cxn>
                  <a:cxn ang="0">
                    <a:pos x="1053" y="174"/>
                  </a:cxn>
                  <a:cxn ang="0">
                    <a:pos x="981" y="96"/>
                  </a:cxn>
                  <a:cxn ang="0">
                    <a:pos x="963" y="72"/>
                  </a:cxn>
                  <a:cxn ang="0">
                    <a:pos x="891" y="18"/>
                  </a:cxn>
                  <a:cxn ang="0">
                    <a:pos x="819" y="6"/>
                  </a:cxn>
                  <a:cxn ang="0">
                    <a:pos x="712" y="24"/>
                  </a:cxn>
                  <a:cxn ang="0">
                    <a:pos x="664" y="42"/>
                  </a:cxn>
                  <a:cxn ang="0">
                    <a:pos x="568" y="120"/>
                  </a:cxn>
                  <a:cxn ang="0">
                    <a:pos x="532" y="228"/>
                  </a:cxn>
                  <a:cxn ang="0">
                    <a:pos x="509" y="348"/>
                  </a:cxn>
                  <a:cxn ang="0">
                    <a:pos x="431" y="479"/>
                  </a:cxn>
                  <a:cxn ang="0">
                    <a:pos x="413" y="539"/>
                  </a:cxn>
                  <a:cxn ang="0">
                    <a:pos x="353" y="599"/>
                  </a:cxn>
                  <a:cxn ang="0">
                    <a:pos x="305" y="629"/>
                  </a:cxn>
                  <a:cxn ang="0">
                    <a:pos x="293" y="635"/>
                  </a:cxn>
                  <a:cxn ang="0">
                    <a:pos x="257" y="677"/>
                  </a:cxn>
                  <a:cxn ang="0">
                    <a:pos x="150" y="797"/>
                  </a:cxn>
                  <a:cxn ang="0">
                    <a:pos x="54" y="839"/>
                  </a:cxn>
                  <a:cxn ang="0">
                    <a:pos x="156" y="905"/>
                  </a:cxn>
                  <a:cxn ang="0">
                    <a:pos x="240" y="869"/>
                  </a:cxn>
                  <a:cxn ang="0">
                    <a:pos x="640" y="827"/>
                  </a:cxn>
                  <a:cxn ang="0">
                    <a:pos x="700" y="725"/>
                  </a:cxn>
                  <a:cxn ang="0">
                    <a:pos x="694" y="611"/>
                  </a:cxn>
                  <a:cxn ang="0">
                    <a:pos x="778" y="551"/>
                  </a:cxn>
                  <a:cxn ang="0">
                    <a:pos x="879" y="449"/>
                  </a:cxn>
                  <a:cxn ang="0">
                    <a:pos x="909" y="414"/>
                  </a:cxn>
                  <a:cxn ang="0">
                    <a:pos x="975" y="318"/>
                  </a:cxn>
                  <a:cxn ang="0">
                    <a:pos x="1023" y="336"/>
                  </a:cxn>
                  <a:cxn ang="0">
                    <a:pos x="1118" y="617"/>
                  </a:cxn>
                  <a:cxn ang="0">
                    <a:pos x="1112" y="689"/>
                  </a:cxn>
                  <a:cxn ang="0">
                    <a:pos x="1148" y="749"/>
                  </a:cxn>
                  <a:cxn ang="0">
                    <a:pos x="1202" y="713"/>
                  </a:cxn>
                  <a:cxn ang="0">
                    <a:pos x="1238" y="749"/>
                  </a:cxn>
                  <a:cxn ang="0">
                    <a:pos x="1250" y="743"/>
                  </a:cxn>
                  <a:cxn ang="0">
                    <a:pos x="694" y="264"/>
                  </a:cxn>
                  <a:cxn ang="0">
                    <a:pos x="784" y="372"/>
                  </a:cxn>
                  <a:cxn ang="0">
                    <a:pos x="766" y="443"/>
                  </a:cxn>
                  <a:cxn ang="0">
                    <a:pos x="706" y="515"/>
                  </a:cxn>
                  <a:cxn ang="0">
                    <a:pos x="658" y="569"/>
                  </a:cxn>
                  <a:cxn ang="0">
                    <a:pos x="616" y="593"/>
                  </a:cxn>
                  <a:cxn ang="0">
                    <a:pos x="574" y="617"/>
                  </a:cxn>
                  <a:cxn ang="0">
                    <a:pos x="562" y="707"/>
                  </a:cxn>
                  <a:cxn ang="0">
                    <a:pos x="353" y="755"/>
                  </a:cxn>
                  <a:cxn ang="0">
                    <a:pos x="389" y="641"/>
                  </a:cxn>
                  <a:cxn ang="0">
                    <a:pos x="425" y="647"/>
                  </a:cxn>
                  <a:cxn ang="0">
                    <a:pos x="443" y="617"/>
                  </a:cxn>
                  <a:cxn ang="0">
                    <a:pos x="568" y="515"/>
                  </a:cxn>
                  <a:cxn ang="0">
                    <a:pos x="616" y="473"/>
                  </a:cxn>
                  <a:cxn ang="0">
                    <a:pos x="640" y="396"/>
                  </a:cxn>
                  <a:cxn ang="0">
                    <a:pos x="640" y="378"/>
                  </a:cxn>
                  <a:cxn ang="0">
                    <a:pos x="664" y="270"/>
                  </a:cxn>
                  <a:cxn ang="0">
                    <a:pos x="682" y="192"/>
                  </a:cxn>
                  <a:cxn ang="0">
                    <a:pos x="694" y="264"/>
                  </a:cxn>
                  <a:cxn ang="0">
                    <a:pos x="532" y="455"/>
                  </a:cxn>
                  <a:cxn ang="0">
                    <a:pos x="634" y="803"/>
                  </a:cxn>
                </a:cxnLst>
                <a:rect l="0" t="0" r="r" b="b"/>
                <a:pathLst>
                  <a:path w="1250" h="923">
                    <a:moveTo>
                      <a:pt x="1244" y="713"/>
                    </a:moveTo>
                    <a:lnTo>
                      <a:pt x="1214" y="683"/>
                    </a:lnTo>
                    <a:lnTo>
                      <a:pt x="1166" y="653"/>
                    </a:lnTo>
                    <a:lnTo>
                      <a:pt x="1166" y="653"/>
                    </a:lnTo>
                    <a:lnTo>
                      <a:pt x="1166" y="641"/>
                    </a:lnTo>
                    <a:lnTo>
                      <a:pt x="1172" y="617"/>
                    </a:lnTo>
                    <a:lnTo>
                      <a:pt x="1172" y="581"/>
                    </a:lnTo>
                    <a:lnTo>
                      <a:pt x="1172" y="545"/>
                    </a:lnTo>
                    <a:lnTo>
                      <a:pt x="1172" y="509"/>
                    </a:lnTo>
                    <a:lnTo>
                      <a:pt x="1166" y="473"/>
                    </a:lnTo>
                    <a:lnTo>
                      <a:pt x="1154" y="443"/>
                    </a:lnTo>
                    <a:lnTo>
                      <a:pt x="1148" y="431"/>
                    </a:lnTo>
                    <a:lnTo>
                      <a:pt x="1142" y="425"/>
                    </a:lnTo>
                    <a:lnTo>
                      <a:pt x="1142" y="408"/>
                    </a:lnTo>
                    <a:lnTo>
                      <a:pt x="1136" y="384"/>
                    </a:lnTo>
                    <a:lnTo>
                      <a:pt x="1130" y="354"/>
                    </a:lnTo>
                    <a:lnTo>
                      <a:pt x="1118" y="324"/>
                    </a:lnTo>
                    <a:lnTo>
                      <a:pt x="1106" y="300"/>
                    </a:lnTo>
                    <a:lnTo>
                      <a:pt x="1112" y="294"/>
                    </a:lnTo>
                    <a:lnTo>
                      <a:pt x="1112" y="288"/>
                    </a:lnTo>
                    <a:lnTo>
                      <a:pt x="1112" y="270"/>
                    </a:lnTo>
                    <a:lnTo>
                      <a:pt x="1106" y="252"/>
                    </a:lnTo>
                    <a:lnTo>
                      <a:pt x="1083" y="210"/>
                    </a:lnTo>
                    <a:lnTo>
                      <a:pt x="1059" y="180"/>
                    </a:lnTo>
                    <a:lnTo>
                      <a:pt x="1053" y="174"/>
                    </a:lnTo>
                    <a:lnTo>
                      <a:pt x="1047" y="168"/>
                    </a:lnTo>
                    <a:lnTo>
                      <a:pt x="1041" y="126"/>
                    </a:lnTo>
                    <a:lnTo>
                      <a:pt x="1017" y="114"/>
                    </a:lnTo>
                    <a:lnTo>
                      <a:pt x="987" y="90"/>
                    </a:lnTo>
                    <a:lnTo>
                      <a:pt x="981" y="96"/>
                    </a:lnTo>
                    <a:lnTo>
                      <a:pt x="981" y="102"/>
                    </a:lnTo>
                    <a:lnTo>
                      <a:pt x="975" y="120"/>
                    </a:lnTo>
                    <a:lnTo>
                      <a:pt x="975" y="108"/>
                    </a:lnTo>
                    <a:lnTo>
                      <a:pt x="969" y="90"/>
                    </a:lnTo>
                    <a:lnTo>
                      <a:pt x="963" y="72"/>
                    </a:lnTo>
                    <a:lnTo>
                      <a:pt x="963" y="66"/>
                    </a:lnTo>
                    <a:lnTo>
                      <a:pt x="933" y="42"/>
                    </a:lnTo>
                    <a:lnTo>
                      <a:pt x="921" y="36"/>
                    </a:lnTo>
                    <a:lnTo>
                      <a:pt x="915" y="30"/>
                    </a:lnTo>
                    <a:lnTo>
                      <a:pt x="891" y="18"/>
                    </a:lnTo>
                    <a:lnTo>
                      <a:pt x="885" y="18"/>
                    </a:lnTo>
                    <a:lnTo>
                      <a:pt x="867" y="18"/>
                    </a:lnTo>
                    <a:lnTo>
                      <a:pt x="855" y="18"/>
                    </a:lnTo>
                    <a:lnTo>
                      <a:pt x="849" y="18"/>
                    </a:lnTo>
                    <a:lnTo>
                      <a:pt x="819" y="6"/>
                    </a:lnTo>
                    <a:lnTo>
                      <a:pt x="796" y="0"/>
                    </a:lnTo>
                    <a:lnTo>
                      <a:pt x="772" y="6"/>
                    </a:lnTo>
                    <a:lnTo>
                      <a:pt x="754" y="18"/>
                    </a:lnTo>
                    <a:lnTo>
                      <a:pt x="730" y="18"/>
                    </a:lnTo>
                    <a:lnTo>
                      <a:pt x="712" y="24"/>
                    </a:lnTo>
                    <a:lnTo>
                      <a:pt x="700" y="30"/>
                    </a:lnTo>
                    <a:lnTo>
                      <a:pt x="700" y="30"/>
                    </a:lnTo>
                    <a:lnTo>
                      <a:pt x="694" y="30"/>
                    </a:lnTo>
                    <a:lnTo>
                      <a:pt x="688" y="30"/>
                    </a:lnTo>
                    <a:lnTo>
                      <a:pt x="664" y="42"/>
                    </a:lnTo>
                    <a:lnTo>
                      <a:pt x="628" y="60"/>
                    </a:lnTo>
                    <a:lnTo>
                      <a:pt x="586" y="90"/>
                    </a:lnTo>
                    <a:lnTo>
                      <a:pt x="574" y="108"/>
                    </a:lnTo>
                    <a:lnTo>
                      <a:pt x="562" y="120"/>
                    </a:lnTo>
                    <a:lnTo>
                      <a:pt x="568" y="120"/>
                    </a:lnTo>
                    <a:lnTo>
                      <a:pt x="568" y="114"/>
                    </a:lnTo>
                    <a:lnTo>
                      <a:pt x="550" y="150"/>
                    </a:lnTo>
                    <a:lnTo>
                      <a:pt x="538" y="192"/>
                    </a:lnTo>
                    <a:lnTo>
                      <a:pt x="532" y="216"/>
                    </a:lnTo>
                    <a:lnTo>
                      <a:pt x="532" y="228"/>
                    </a:lnTo>
                    <a:lnTo>
                      <a:pt x="532" y="228"/>
                    </a:lnTo>
                    <a:lnTo>
                      <a:pt x="527" y="246"/>
                    </a:lnTo>
                    <a:lnTo>
                      <a:pt x="521" y="276"/>
                    </a:lnTo>
                    <a:lnTo>
                      <a:pt x="515" y="312"/>
                    </a:lnTo>
                    <a:lnTo>
                      <a:pt x="509" y="348"/>
                    </a:lnTo>
                    <a:lnTo>
                      <a:pt x="473" y="390"/>
                    </a:lnTo>
                    <a:lnTo>
                      <a:pt x="473" y="396"/>
                    </a:lnTo>
                    <a:lnTo>
                      <a:pt x="467" y="402"/>
                    </a:lnTo>
                    <a:lnTo>
                      <a:pt x="449" y="437"/>
                    </a:lnTo>
                    <a:lnTo>
                      <a:pt x="431" y="479"/>
                    </a:lnTo>
                    <a:lnTo>
                      <a:pt x="419" y="521"/>
                    </a:lnTo>
                    <a:lnTo>
                      <a:pt x="413" y="527"/>
                    </a:lnTo>
                    <a:lnTo>
                      <a:pt x="413" y="533"/>
                    </a:lnTo>
                    <a:lnTo>
                      <a:pt x="413" y="539"/>
                    </a:lnTo>
                    <a:lnTo>
                      <a:pt x="413" y="539"/>
                    </a:lnTo>
                    <a:lnTo>
                      <a:pt x="413" y="539"/>
                    </a:lnTo>
                    <a:lnTo>
                      <a:pt x="413" y="539"/>
                    </a:lnTo>
                    <a:lnTo>
                      <a:pt x="413" y="539"/>
                    </a:lnTo>
                    <a:lnTo>
                      <a:pt x="413" y="539"/>
                    </a:lnTo>
                    <a:lnTo>
                      <a:pt x="353" y="599"/>
                    </a:lnTo>
                    <a:lnTo>
                      <a:pt x="347" y="599"/>
                    </a:lnTo>
                    <a:lnTo>
                      <a:pt x="341" y="599"/>
                    </a:lnTo>
                    <a:lnTo>
                      <a:pt x="335" y="611"/>
                    </a:lnTo>
                    <a:lnTo>
                      <a:pt x="311" y="629"/>
                    </a:lnTo>
                    <a:lnTo>
                      <a:pt x="305" y="629"/>
                    </a:lnTo>
                    <a:lnTo>
                      <a:pt x="299" y="629"/>
                    </a:lnTo>
                    <a:lnTo>
                      <a:pt x="299" y="635"/>
                    </a:lnTo>
                    <a:lnTo>
                      <a:pt x="293" y="635"/>
                    </a:lnTo>
                    <a:lnTo>
                      <a:pt x="293" y="635"/>
                    </a:lnTo>
                    <a:lnTo>
                      <a:pt x="293" y="635"/>
                    </a:lnTo>
                    <a:lnTo>
                      <a:pt x="293" y="635"/>
                    </a:lnTo>
                    <a:lnTo>
                      <a:pt x="257" y="659"/>
                    </a:lnTo>
                    <a:lnTo>
                      <a:pt x="257" y="665"/>
                    </a:lnTo>
                    <a:lnTo>
                      <a:pt x="257" y="665"/>
                    </a:lnTo>
                    <a:lnTo>
                      <a:pt x="257" y="677"/>
                    </a:lnTo>
                    <a:lnTo>
                      <a:pt x="257" y="701"/>
                    </a:lnTo>
                    <a:lnTo>
                      <a:pt x="257" y="719"/>
                    </a:lnTo>
                    <a:lnTo>
                      <a:pt x="257" y="731"/>
                    </a:lnTo>
                    <a:lnTo>
                      <a:pt x="216" y="725"/>
                    </a:lnTo>
                    <a:lnTo>
                      <a:pt x="150" y="797"/>
                    </a:lnTo>
                    <a:lnTo>
                      <a:pt x="150" y="827"/>
                    </a:lnTo>
                    <a:lnTo>
                      <a:pt x="174" y="827"/>
                    </a:lnTo>
                    <a:lnTo>
                      <a:pt x="114" y="845"/>
                    </a:lnTo>
                    <a:lnTo>
                      <a:pt x="108" y="851"/>
                    </a:lnTo>
                    <a:lnTo>
                      <a:pt x="54" y="839"/>
                    </a:lnTo>
                    <a:lnTo>
                      <a:pt x="0" y="857"/>
                    </a:lnTo>
                    <a:lnTo>
                      <a:pt x="0" y="875"/>
                    </a:lnTo>
                    <a:lnTo>
                      <a:pt x="102" y="893"/>
                    </a:lnTo>
                    <a:lnTo>
                      <a:pt x="96" y="893"/>
                    </a:lnTo>
                    <a:lnTo>
                      <a:pt x="156" y="905"/>
                    </a:lnTo>
                    <a:lnTo>
                      <a:pt x="168" y="899"/>
                    </a:lnTo>
                    <a:lnTo>
                      <a:pt x="311" y="923"/>
                    </a:lnTo>
                    <a:lnTo>
                      <a:pt x="365" y="911"/>
                    </a:lnTo>
                    <a:lnTo>
                      <a:pt x="371" y="887"/>
                    </a:lnTo>
                    <a:lnTo>
                      <a:pt x="240" y="869"/>
                    </a:lnTo>
                    <a:lnTo>
                      <a:pt x="240" y="863"/>
                    </a:lnTo>
                    <a:lnTo>
                      <a:pt x="497" y="791"/>
                    </a:lnTo>
                    <a:lnTo>
                      <a:pt x="503" y="809"/>
                    </a:lnTo>
                    <a:lnTo>
                      <a:pt x="640" y="827"/>
                    </a:lnTo>
                    <a:lnTo>
                      <a:pt x="640" y="827"/>
                    </a:lnTo>
                    <a:lnTo>
                      <a:pt x="700" y="725"/>
                    </a:lnTo>
                    <a:lnTo>
                      <a:pt x="700" y="725"/>
                    </a:lnTo>
                    <a:lnTo>
                      <a:pt x="700" y="725"/>
                    </a:lnTo>
                    <a:lnTo>
                      <a:pt x="700" y="725"/>
                    </a:lnTo>
                    <a:lnTo>
                      <a:pt x="700" y="725"/>
                    </a:lnTo>
                    <a:lnTo>
                      <a:pt x="658" y="719"/>
                    </a:lnTo>
                    <a:lnTo>
                      <a:pt x="664" y="653"/>
                    </a:lnTo>
                    <a:lnTo>
                      <a:pt x="664" y="653"/>
                    </a:lnTo>
                    <a:lnTo>
                      <a:pt x="670" y="623"/>
                    </a:lnTo>
                    <a:lnTo>
                      <a:pt x="694" y="611"/>
                    </a:lnTo>
                    <a:lnTo>
                      <a:pt x="694" y="605"/>
                    </a:lnTo>
                    <a:lnTo>
                      <a:pt x="694" y="605"/>
                    </a:lnTo>
                    <a:lnTo>
                      <a:pt x="718" y="587"/>
                    </a:lnTo>
                    <a:lnTo>
                      <a:pt x="748" y="569"/>
                    </a:lnTo>
                    <a:lnTo>
                      <a:pt x="778" y="551"/>
                    </a:lnTo>
                    <a:lnTo>
                      <a:pt x="796" y="533"/>
                    </a:lnTo>
                    <a:lnTo>
                      <a:pt x="819" y="515"/>
                    </a:lnTo>
                    <a:lnTo>
                      <a:pt x="843" y="497"/>
                    </a:lnTo>
                    <a:lnTo>
                      <a:pt x="867" y="467"/>
                    </a:lnTo>
                    <a:lnTo>
                      <a:pt x="879" y="449"/>
                    </a:lnTo>
                    <a:lnTo>
                      <a:pt x="879" y="443"/>
                    </a:lnTo>
                    <a:lnTo>
                      <a:pt x="885" y="443"/>
                    </a:lnTo>
                    <a:lnTo>
                      <a:pt x="891" y="431"/>
                    </a:lnTo>
                    <a:lnTo>
                      <a:pt x="903" y="425"/>
                    </a:lnTo>
                    <a:lnTo>
                      <a:pt x="909" y="414"/>
                    </a:lnTo>
                    <a:lnTo>
                      <a:pt x="909" y="390"/>
                    </a:lnTo>
                    <a:lnTo>
                      <a:pt x="903" y="360"/>
                    </a:lnTo>
                    <a:lnTo>
                      <a:pt x="927" y="348"/>
                    </a:lnTo>
                    <a:lnTo>
                      <a:pt x="951" y="330"/>
                    </a:lnTo>
                    <a:lnTo>
                      <a:pt x="975" y="318"/>
                    </a:lnTo>
                    <a:lnTo>
                      <a:pt x="993" y="300"/>
                    </a:lnTo>
                    <a:lnTo>
                      <a:pt x="999" y="306"/>
                    </a:lnTo>
                    <a:lnTo>
                      <a:pt x="1011" y="306"/>
                    </a:lnTo>
                    <a:lnTo>
                      <a:pt x="1023" y="336"/>
                    </a:lnTo>
                    <a:lnTo>
                      <a:pt x="1023" y="336"/>
                    </a:lnTo>
                    <a:lnTo>
                      <a:pt x="1071" y="449"/>
                    </a:lnTo>
                    <a:lnTo>
                      <a:pt x="1071" y="467"/>
                    </a:lnTo>
                    <a:lnTo>
                      <a:pt x="1077" y="497"/>
                    </a:lnTo>
                    <a:lnTo>
                      <a:pt x="1101" y="563"/>
                    </a:lnTo>
                    <a:lnTo>
                      <a:pt x="1118" y="617"/>
                    </a:lnTo>
                    <a:lnTo>
                      <a:pt x="1124" y="641"/>
                    </a:lnTo>
                    <a:lnTo>
                      <a:pt x="1124" y="653"/>
                    </a:lnTo>
                    <a:lnTo>
                      <a:pt x="1118" y="659"/>
                    </a:lnTo>
                    <a:lnTo>
                      <a:pt x="1112" y="671"/>
                    </a:lnTo>
                    <a:lnTo>
                      <a:pt x="1112" y="689"/>
                    </a:lnTo>
                    <a:lnTo>
                      <a:pt x="1118" y="701"/>
                    </a:lnTo>
                    <a:lnTo>
                      <a:pt x="1124" y="719"/>
                    </a:lnTo>
                    <a:lnTo>
                      <a:pt x="1130" y="737"/>
                    </a:lnTo>
                    <a:lnTo>
                      <a:pt x="1136" y="749"/>
                    </a:lnTo>
                    <a:lnTo>
                      <a:pt x="1148" y="749"/>
                    </a:lnTo>
                    <a:lnTo>
                      <a:pt x="1154" y="743"/>
                    </a:lnTo>
                    <a:lnTo>
                      <a:pt x="1154" y="725"/>
                    </a:lnTo>
                    <a:lnTo>
                      <a:pt x="1148" y="707"/>
                    </a:lnTo>
                    <a:lnTo>
                      <a:pt x="1148" y="701"/>
                    </a:lnTo>
                    <a:lnTo>
                      <a:pt x="1202" y="713"/>
                    </a:lnTo>
                    <a:lnTo>
                      <a:pt x="1208" y="719"/>
                    </a:lnTo>
                    <a:lnTo>
                      <a:pt x="1214" y="737"/>
                    </a:lnTo>
                    <a:lnTo>
                      <a:pt x="1220" y="749"/>
                    </a:lnTo>
                    <a:lnTo>
                      <a:pt x="1232" y="755"/>
                    </a:lnTo>
                    <a:lnTo>
                      <a:pt x="1238" y="749"/>
                    </a:lnTo>
                    <a:lnTo>
                      <a:pt x="1232" y="737"/>
                    </a:lnTo>
                    <a:lnTo>
                      <a:pt x="1238" y="749"/>
                    </a:lnTo>
                    <a:lnTo>
                      <a:pt x="1244" y="755"/>
                    </a:lnTo>
                    <a:lnTo>
                      <a:pt x="1250" y="749"/>
                    </a:lnTo>
                    <a:lnTo>
                      <a:pt x="1250" y="743"/>
                    </a:lnTo>
                    <a:lnTo>
                      <a:pt x="1250" y="731"/>
                    </a:lnTo>
                    <a:lnTo>
                      <a:pt x="1244" y="719"/>
                    </a:lnTo>
                    <a:lnTo>
                      <a:pt x="1244" y="713"/>
                    </a:lnTo>
                    <a:lnTo>
                      <a:pt x="1244" y="713"/>
                    </a:lnTo>
                    <a:close/>
                    <a:moveTo>
                      <a:pt x="694" y="264"/>
                    </a:moveTo>
                    <a:lnTo>
                      <a:pt x="700" y="276"/>
                    </a:lnTo>
                    <a:lnTo>
                      <a:pt x="712" y="288"/>
                    </a:lnTo>
                    <a:lnTo>
                      <a:pt x="742" y="330"/>
                    </a:lnTo>
                    <a:lnTo>
                      <a:pt x="778" y="360"/>
                    </a:lnTo>
                    <a:lnTo>
                      <a:pt x="784" y="372"/>
                    </a:lnTo>
                    <a:lnTo>
                      <a:pt x="790" y="378"/>
                    </a:lnTo>
                    <a:lnTo>
                      <a:pt x="796" y="384"/>
                    </a:lnTo>
                    <a:lnTo>
                      <a:pt x="796" y="384"/>
                    </a:lnTo>
                    <a:lnTo>
                      <a:pt x="790" y="431"/>
                    </a:lnTo>
                    <a:lnTo>
                      <a:pt x="766" y="443"/>
                    </a:lnTo>
                    <a:lnTo>
                      <a:pt x="748" y="461"/>
                    </a:lnTo>
                    <a:lnTo>
                      <a:pt x="724" y="485"/>
                    </a:lnTo>
                    <a:lnTo>
                      <a:pt x="712" y="503"/>
                    </a:lnTo>
                    <a:lnTo>
                      <a:pt x="712" y="509"/>
                    </a:lnTo>
                    <a:lnTo>
                      <a:pt x="706" y="515"/>
                    </a:lnTo>
                    <a:lnTo>
                      <a:pt x="688" y="533"/>
                    </a:lnTo>
                    <a:lnTo>
                      <a:pt x="670" y="551"/>
                    </a:lnTo>
                    <a:lnTo>
                      <a:pt x="658" y="563"/>
                    </a:lnTo>
                    <a:lnTo>
                      <a:pt x="658" y="569"/>
                    </a:lnTo>
                    <a:lnTo>
                      <a:pt x="658" y="569"/>
                    </a:lnTo>
                    <a:lnTo>
                      <a:pt x="658" y="569"/>
                    </a:lnTo>
                    <a:lnTo>
                      <a:pt x="652" y="569"/>
                    </a:lnTo>
                    <a:lnTo>
                      <a:pt x="652" y="575"/>
                    </a:lnTo>
                    <a:lnTo>
                      <a:pt x="640" y="581"/>
                    </a:lnTo>
                    <a:lnTo>
                      <a:pt x="616" y="593"/>
                    </a:lnTo>
                    <a:lnTo>
                      <a:pt x="604" y="599"/>
                    </a:lnTo>
                    <a:lnTo>
                      <a:pt x="592" y="605"/>
                    </a:lnTo>
                    <a:lnTo>
                      <a:pt x="592" y="605"/>
                    </a:lnTo>
                    <a:lnTo>
                      <a:pt x="586" y="611"/>
                    </a:lnTo>
                    <a:lnTo>
                      <a:pt x="574" y="617"/>
                    </a:lnTo>
                    <a:lnTo>
                      <a:pt x="562" y="629"/>
                    </a:lnTo>
                    <a:lnTo>
                      <a:pt x="550" y="635"/>
                    </a:lnTo>
                    <a:lnTo>
                      <a:pt x="550" y="653"/>
                    </a:lnTo>
                    <a:lnTo>
                      <a:pt x="556" y="677"/>
                    </a:lnTo>
                    <a:lnTo>
                      <a:pt x="562" y="707"/>
                    </a:lnTo>
                    <a:lnTo>
                      <a:pt x="538" y="737"/>
                    </a:lnTo>
                    <a:lnTo>
                      <a:pt x="377" y="785"/>
                    </a:lnTo>
                    <a:lnTo>
                      <a:pt x="365" y="761"/>
                    </a:lnTo>
                    <a:lnTo>
                      <a:pt x="359" y="755"/>
                    </a:lnTo>
                    <a:lnTo>
                      <a:pt x="353" y="755"/>
                    </a:lnTo>
                    <a:lnTo>
                      <a:pt x="359" y="683"/>
                    </a:lnTo>
                    <a:lnTo>
                      <a:pt x="365" y="671"/>
                    </a:lnTo>
                    <a:lnTo>
                      <a:pt x="371" y="665"/>
                    </a:lnTo>
                    <a:lnTo>
                      <a:pt x="389" y="641"/>
                    </a:lnTo>
                    <a:lnTo>
                      <a:pt x="389" y="641"/>
                    </a:lnTo>
                    <a:lnTo>
                      <a:pt x="413" y="629"/>
                    </a:lnTo>
                    <a:lnTo>
                      <a:pt x="431" y="611"/>
                    </a:lnTo>
                    <a:lnTo>
                      <a:pt x="419" y="623"/>
                    </a:lnTo>
                    <a:lnTo>
                      <a:pt x="419" y="629"/>
                    </a:lnTo>
                    <a:lnTo>
                      <a:pt x="425" y="647"/>
                    </a:lnTo>
                    <a:lnTo>
                      <a:pt x="425" y="659"/>
                    </a:lnTo>
                    <a:lnTo>
                      <a:pt x="431" y="665"/>
                    </a:lnTo>
                    <a:lnTo>
                      <a:pt x="437" y="659"/>
                    </a:lnTo>
                    <a:lnTo>
                      <a:pt x="443" y="635"/>
                    </a:lnTo>
                    <a:lnTo>
                      <a:pt x="443" y="617"/>
                    </a:lnTo>
                    <a:lnTo>
                      <a:pt x="443" y="605"/>
                    </a:lnTo>
                    <a:lnTo>
                      <a:pt x="491" y="575"/>
                    </a:lnTo>
                    <a:lnTo>
                      <a:pt x="527" y="545"/>
                    </a:lnTo>
                    <a:lnTo>
                      <a:pt x="550" y="527"/>
                    </a:lnTo>
                    <a:lnTo>
                      <a:pt x="568" y="515"/>
                    </a:lnTo>
                    <a:lnTo>
                      <a:pt x="586" y="503"/>
                    </a:lnTo>
                    <a:lnTo>
                      <a:pt x="598" y="497"/>
                    </a:lnTo>
                    <a:lnTo>
                      <a:pt x="610" y="485"/>
                    </a:lnTo>
                    <a:lnTo>
                      <a:pt x="616" y="479"/>
                    </a:lnTo>
                    <a:lnTo>
                      <a:pt x="616" y="473"/>
                    </a:lnTo>
                    <a:lnTo>
                      <a:pt x="628" y="455"/>
                    </a:lnTo>
                    <a:lnTo>
                      <a:pt x="634" y="431"/>
                    </a:lnTo>
                    <a:lnTo>
                      <a:pt x="640" y="408"/>
                    </a:lnTo>
                    <a:lnTo>
                      <a:pt x="640" y="402"/>
                    </a:lnTo>
                    <a:lnTo>
                      <a:pt x="640" y="396"/>
                    </a:lnTo>
                    <a:lnTo>
                      <a:pt x="628" y="396"/>
                    </a:lnTo>
                    <a:lnTo>
                      <a:pt x="634" y="396"/>
                    </a:lnTo>
                    <a:lnTo>
                      <a:pt x="634" y="396"/>
                    </a:lnTo>
                    <a:lnTo>
                      <a:pt x="634" y="390"/>
                    </a:lnTo>
                    <a:lnTo>
                      <a:pt x="640" y="378"/>
                    </a:lnTo>
                    <a:lnTo>
                      <a:pt x="652" y="336"/>
                    </a:lnTo>
                    <a:lnTo>
                      <a:pt x="664" y="300"/>
                    </a:lnTo>
                    <a:lnTo>
                      <a:pt x="664" y="282"/>
                    </a:lnTo>
                    <a:lnTo>
                      <a:pt x="670" y="276"/>
                    </a:lnTo>
                    <a:lnTo>
                      <a:pt x="664" y="270"/>
                    </a:lnTo>
                    <a:lnTo>
                      <a:pt x="658" y="258"/>
                    </a:lnTo>
                    <a:lnTo>
                      <a:pt x="646" y="246"/>
                    </a:lnTo>
                    <a:lnTo>
                      <a:pt x="640" y="240"/>
                    </a:lnTo>
                    <a:lnTo>
                      <a:pt x="676" y="258"/>
                    </a:lnTo>
                    <a:lnTo>
                      <a:pt x="682" y="192"/>
                    </a:lnTo>
                    <a:lnTo>
                      <a:pt x="682" y="198"/>
                    </a:lnTo>
                    <a:lnTo>
                      <a:pt x="682" y="222"/>
                    </a:lnTo>
                    <a:lnTo>
                      <a:pt x="688" y="246"/>
                    </a:lnTo>
                    <a:lnTo>
                      <a:pt x="694" y="264"/>
                    </a:lnTo>
                    <a:lnTo>
                      <a:pt x="694" y="264"/>
                    </a:lnTo>
                    <a:close/>
                    <a:moveTo>
                      <a:pt x="532" y="455"/>
                    </a:moveTo>
                    <a:lnTo>
                      <a:pt x="527" y="461"/>
                    </a:lnTo>
                    <a:lnTo>
                      <a:pt x="532" y="449"/>
                    </a:lnTo>
                    <a:lnTo>
                      <a:pt x="532" y="455"/>
                    </a:lnTo>
                    <a:lnTo>
                      <a:pt x="532" y="455"/>
                    </a:lnTo>
                    <a:close/>
                    <a:moveTo>
                      <a:pt x="634" y="803"/>
                    </a:moveTo>
                    <a:lnTo>
                      <a:pt x="634" y="803"/>
                    </a:lnTo>
                    <a:lnTo>
                      <a:pt x="634" y="803"/>
                    </a:lnTo>
                    <a:lnTo>
                      <a:pt x="634" y="803"/>
                    </a:lnTo>
                    <a:lnTo>
                      <a:pt x="634" y="803"/>
                    </a:lnTo>
                    <a:close/>
                  </a:path>
                </a:pathLst>
              </a:custGeom>
              <a:solidFill>
                <a:schemeClr val="bg2"/>
              </a:solidFill>
              <a:ln w="9525">
                <a:noFill/>
                <a:round/>
                <a:headEnd/>
                <a:tailEnd/>
              </a:ln>
            </p:spPr>
            <p:txBody>
              <a:bodyPr/>
              <a:lstStyle/>
              <a:p>
                <a:endParaRPr lang="sl-SI"/>
              </a:p>
            </p:txBody>
          </p:sp>
          <p:sp>
            <p:nvSpPr>
              <p:cNvPr id="25619" name="Freeform 19"/>
              <p:cNvSpPr>
                <a:spLocks/>
              </p:cNvSpPr>
              <p:nvPr/>
            </p:nvSpPr>
            <p:spPr bwMode="hidden">
              <a:xfrm>
                <a:off x="684" y="2709"/>
                <a:ext cx="47" cy="78"/>
              </a:xfrm>
              <a:custGeom>
                <a:avLst/>
                <a:gdLst/>
                <a:ahLst/>
                <a:cxnLst>
                  <a:cxn ang="0">
                    <a:pos x="12" y="72"/>
                  </a:cxn>
                  <a:cxn ang="0">
                    <a:pos x="18" y="60"/>
                  </a:cxn>
                  <a:cxn ang="0">
                    <a:pos x="24" y="54"/>
                  </a:cxn>
                  <a:cxn ang="0">
                    <a:pos x="47" y="0"/>
                  </a:cxn>
                  <a:cxn ang="0">
                    <a:pos x="0" y="78"/>
                  </a:cxn>
                  <a:cxn ang="0">
                    <a:pos x="12" y="72"/>
                  </a:cxn>
                  <a:cxn ang="0">
                    <a:pos x="12" y="72"/>
                  </a:cxn>
                </a:cxnLst>
                <a:rect l="0" t="0" r="r" b="b"/>
                <a:pathLst>
                  <a:path w="47" h="78">
                    <a:moveTo>
                      <a:pt x="12" y="72"/>
                    </a:moveTo>
                    <a:lnTo>
                      <a:pt x="18" y="60"/>
                    </a:lnTo>
                    <a:lnTo>
                      <a:pt x="24" y="54"/>
                    </a:lnTo>
                    <a:lnTo>
                      <a:pt x="47" y="0"/>
                    </a:lnTo>
                    <a:lnTo>
                      <a:pt x="0" y="78"/>
                    </a:lnTo>
                    <a:lnTo>
                      <a:pt x="12" y="72"/>
                    </a:lnTo>
                    <a:lnTo>
                      <a:pt x="12" y="72"/>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5620" name="Freeform 20"/>
              <p:cNvSpPr>
                <a:spLocks/>
              </p:cNvSpPr>
              <p:nvPr/>
            </p:nvSpPr>
            <p:spPr bwMode="hidden">
              <a:xfrm>
                <a:off x="1284" y="2572"/>
                <a:ext cx="149" cy="419"/>
              </a:xfrm>
              <a:custGeom>
                <a:avLst/>
                <a:gdLst/>
                <a:ahLst/>
                <a:cxnLst>
                  <a:cxn ang="0">
                    <a:pos x="29" y="96"/>
                  </a:cxn>
                  <a:cxn ang="0">
                    <a:pos x="41" y="126"/>
                  </a:cxn>
                  <a:cxn ang="0">
                    <a:pos x="29" y="161"/>
                  </a:cxn>
                  <a:cxn ang="0">
                    <a:pos x="47" y="149"/>
                  </a:cxn>
                  <a:cxn ang="0">
                    <a:pos x="53" y="347"/>
                  </a:cxn>
                  <a:cxn ang="0">
                    <a:pos x="65" y="371"/>
                  </a:cxn>
                  <a:cxn ang="0">
                    <a:pos x="65" y="377"/>
                  </a:cxn>
                  <a:cxn ang="0">
                    <a:pos x="65" y="389"/>
                  </a:cxn>
                  <a:cxn ang="0">
                    <a:pos x="77" y="395"/>
                  </a:cxn>
                  <a:cxn ang="0">
                    <a:pos x="101" y="407"/>
                  </a:cxn>
                  <a:cxn ang="0">
                    <a:pos x="125" y="413"/>
                  </a:cxn>
                  <a:cxn ang="0">
                    <a:pos x="149" y="419"/>
                  </a:cxn>
                  <a:cxn ang="0">
                    <a:pos x="125" y="395"/>
                  </a:cxn>
                  <a:cxn ang="0">
                    <a:pos x="77" y="365"/>
                  </a:cxn>
                  <a:cxn ang="0">
                    <a:pos x="77" y="365"/>
                  </a:cxn>
                  <a:cxn ang="0">
                    <a:pos x="77" y="353"/>
                  </a:cxn>
                  <a:cxn ang="0">
                    <a:pos x="83" y="329"/>
                  </a:cxn>
                  <a:cxn ang="0">
                    <a:pos x="83" y="293"/>
                  </a:cxn>
                  <a:cxn ang="0">
                    <a:pos x="83" y="257"/>
                  </a:cxn>
                  <a:cxn ang="0">
                    <a:pos x="83" y="221"/>
                  </a:cxn>
                  <a:cxn ang="0">
                    <a:pos x="77" y="185"/>
                  </a:cxn>
                  <a:cxn ang="0">
                    <a:pos x="65" y="155"/>
                  </a:cxn>
                  <a:cxn ang="0">
                    <a:pos x="59" y="143"/>
                  </a:cxn>
                  <a:cxn ang="0">
                    <a:pos x="53" y="137"/>
                  </a:cxn>
                  <a:cxn ang="0">
                    <a:pos x="53" y="120"/>
                  </a:cxn>
                  <a:cxn ang="0">
                    <a:pos x="53" y="108"/>
                  </a:cxn>
                  <a:cxn ang="0">
                    <a:pos x="47" y="90"/>
                  </a:cxn>
                  <a:cxn ang="0">
                    <a:pos x="35" y="54"/>
                  </a:cxn>
                  <a:cxn ang="0">
                    <a:pos x="23" y="18"/>
                  </a:cxn>
                  <a:cxn ang="0">
                    <a:pos x="17" y="6"/>
                  </a:cxn>
                  <a:cxn ang="0">
                    <a:pos x="17" y="0"/>
                  </a:cxn>
                  <a:cxn ang="0">
                    <a:pos x="0" y="6"/>
                  </a:cxn>
                  <a:cxn ang="0">
                    <a:pos x="6" y="114"/>
                  </a:cxn>
                  <a:cxn ang="0">
                    <a:pos x="29" y="96"/>
                  </a:cxn>
                  <a:cxn ang="0">
                    <a:pos x="29" y="96"/>
                  </a:cxn>
                </a:cxnLst>
                <a:rect l="0" t="0" r="r" b="b"/>
                <a:pathLst>
                  <a:path w="149" h="419">
                    <a:moveTo>
                      <a:pt x="29" y="96"/>
                    </a:moveTo>
                    <a:lnTo>
                      <a:pt x="41" y="126"/>
                    </a:lnTo>
                    <a:lnTo>
                      <a:pt x="29" y="161"/>
                    </a:lnTo>
                    <a:lnTo>
                      <a:pt x="47" y="149"/>
                    </a:lnTo>
                    <a:lnTo>
                      <a:pt x="53" y="347"/>
                    </a:lnTo>
                    <a:lnTo>
                      <a:pt x="65" y="371"/>
                    </a:lnTo>
                    <a:lnTo>
                      <a:pt x="65" y="377"/>
                    </a:lnTo>
                    <a:lnTo>
                      <a:pt x="65" y="389"/>
                    </a:lnTo>
                    <a:lnTo>
                      <a:pt x="77" y="395"/>
                    </a:lnTo>
                    <a:lnTo>
                      <a:pt x="101" y="407"/>
                    </a:lnTo>
                    <a:lnTo>
                      <a:pt x="125" y="413"/>
                    </a:lnTo>
                    <a:lnTo>
                      <a:pt x="149" y="419"/>
                    </a:lnTo>
                    <a:lnTo>
                      <a:pt x="125" y="395"/>
                    </a:lnTo>
                    <a:lnTo>
                      <a:pt x="77" y="365"/>
                    </a:lnTo>
                    <a:lnTo>
                      <a:pt x="77" y="365"/>
                    </a:lnTo>
                    <a:lnTo>
                      <a:pt x="77" y="353"/>
                    </a:lnTo>
                    <a:lnTo>
                      <a:pt x="83" y="329"/>
                    </a:lnTo>
                    <a:lnTo>
                      <a:pt x="83" y="293"/>
                    </a:lnTo>
                    <a:lnTo>
                      <a:pt x="83" y="257"/>
                    </a:lnTo>
                    <a:lnTo>
                      <a:pt x="83" y="221"/>
                    </a:lnTo>
                    <a:lnTo>
                      <a:pt x="77" y="185"/>
                    </a:lnTo>
                    <a:lnTo>
                      <a:pt x="65" y="155"/>
                    </a:lnTo>
                    <a:lnTo>
                      <a:pt x="59" y="143"/>
                    </a:lnTo>
                    <a:lnTo>
                      <a:pt x="53" y="137"/>
                    </a:lnTo>
                    <a:lnTo>
                      <a:pt x="53" y="120"/>
                    </a:lnTo>
                    <a:lnTo>
                      <a:pt x="53" y="108"/>
                    </a:lnTo>
                    <a:lnTo>
                      <a:pt x="47" y="90"/>
                    </a:lnTo>
                    <a:lnTo>
                      <a:pt x="35" y="54"/>
                    </a:lnTo>
                    <a:lnTo>
                      <a:pt x="23" y="18"/>
                    </a:lnTo>
                    <a:lnTo>
                      <a:pt x="17" y="6"/>
                    </a:lnTo>
                    <a:lnTo>
                      <a:pt x="17" y="0"/>
                    </a:lnTo>
                    <a:lnTo>
                      <a:pt x="0" y="6"/>
                    </a:lnTo>
                    <a:lnTo>
                      <a:pt x="6" y="114"/>
                    </a:lnTo>
                    <a:lnTo>
                      <a:pt x="29" y="96"/>
                    </a:lnTo>
                    <a:lnTo>
                      <a:pt x="29" y="96"/>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5621" name="Freeform 21"/>
              <p:cNvSpPr>
                <a:spLocks/>
              </p:cNvSpPr>
              <p:nvPr/>
            </p:nvSpPr>
            <p:spPr bwMode="hidden">
              <a:xfrm>
                <a:off x="1140" y="2434"/>
                <a:ext cx="167" cy="138"/>
              </a:xfrm>
              <a:custGeom>
                <a:avLst/>
                <a:gdLst/>
                <a:ahLst/>
                <a:cxnLst>
                  <a:cxn ang="0">
                    <a:pos x="102" y="18"/>
                  </a:cxn>
                  <a:cxn ang="0">
                    <a:pos x="96" y="12"/>
                  </a:cxn>
                  <a:cxn ang="0">
                    <a:pos x="90" y="0"/>
                  </a:cxn>
                  <a:cxn ang="0">
                    <a:pos x="78" y="0"/>
                  </a:cxn>
                  <a:cxn ang="0">
                    <a:pos x="66" y="0"/>
                  </a:cxn>
                  <a:cxn ang="0">
                    <a:pos x="60" y="0"/>
                  </a:cxn>
                  <a:cxn ang="0">
                    <a:pos x="48" y="6"/>
                  </a:cxn>
                  <a:cxn ang="0">
                    <a:pos x="36" y="12"/>
                  </a:cxn>
                  <a:cxn ang="0">
                    <a:pos x="30" y="12"/>
                  </a:cxn>
                  <a:cxn ang="0">
                    <a:pos x="24" y="24"/>
                  </a:cxn>
                  <a:cxn ang="0">
                    <a:pos x="18" y="42"/>
                  </a:cxn>
                  <a:cxn ang="0">
                    <a:pos x="6" y="66"/>
                  </a:cxn>
                  <a:cxn ang="0">
                    <a:pos x="0" y="72"/>
                  </a:cxn>
                  <a:cxn ang="0">
                    <a:pos x="42" y="30"/>
                  </a:cxn>
                  <a:cxn ang="0">
                    <a:pos x="30" y="66"/>
                  </a:cxn>
                  <a:cxn ang="0">
                    <a:pos x="96" y="36"/>
                  </a:cxn>
                  <a:cxn ang="0">
                    <a:pos x="120" y="78"/>
                  </a:cxn>
                  <a:cxn ang="0">
                    <a:pos x="120" y="54"/>
                  </a:cxn>
                  <a:cxn ang="0">
                    <a:pos x="167" y="138"/>
                  </a:cxn>
                  <a:cxn ang="0">
                    <a:pos x="167" y="120"/>
                  </a:cxn>
                  <a:cxn ang="0">
                    <a:pos x="161" y="102"/>
                  </a:cxn>
                  <a:cxn ang="0">
                    <a:pos x="138" y="60"/>
                  </a:cxn>
                  <a:cxn ang="0">
                    <a:pos x="114" y="30"/>
                  </a:cxn>
                  <a:cxn ang="0">
                    <a:pos x="108" y="24"/>
                  </a:cxn>
                  <a:cxn ang="0">
                    <a:pos x="102" y="18"/>
                  </a:cxn>
                  <a:cxn ang="0">
                    <a:pos x="102" y="18"/>
                  </a:cxn>
                </a:cxnLst>
                <a:rect l="0" t="0" r="r" b="b"/>
                <a:pathLst>
                  <a:path w="167" h="138">
                    <a:moveTo>
                      <a:pt x="102" y="18"/>
                    </a:moveTo>
                    <a:lnTo>
                      <a:pt x="96" y="12"/>
                    </a:lnTo>
                    <a:lnTo>
                      <a:pt x="90" y="0"/>
                    </a:lnTo>
                    <a:lnTo>
                      <a:pt x="78" y="0"/>
                    </a:lnTo>
                    <a:lnTo>
                      <a:pt x="66" y="0"/>
                    </a:lnTo>
                    <a:lnTo>
                      <a:pt x="60" y="0"/>
                    </a:lnTo>
                    <a:lnTo>
                      <a:pt x="48" y="6"/>
                    </a:lnTo>
                    <a:lnTo>
                      <a:pt x="36" y="12"/>
                    </a:lnTo>
                    <a:lnTo>
                      <a:pt x="30" y="12"/>
                    </a:lnTo>
                    <a:lnTo>
                      <a:pt x="24" y="24"/>
                    </a:lnTo>
                    <a:lnTo>
                      <a:pt x="18" y="42"/>
                    </a:lnTo>
                    <a:lnTo>
                      <a:pt x="6" y="66"/>
                    </a:lnTo>
                    <a:lnTo>
                      <a:pt x="0" y="72"/>
                    </a:lnTo>
                    <a:lnTo>
                      <a:pt x="42" y="30"/>
                    </a:lnTo>
                    <a:lnTo>
                      <a:pt x="30" y="66"/>
                    </a:lnTo>
                    <a:lnTo>
                      <a:pt x="96" y="36"/>
                    </a:lnTo>
                    <a:lnTo>
                      <a:pt x="120" y="78"/>
                    </a:lnTo>
                    <a:lnTo>
                      <a:pt x="120" y="54"/>
                    </a:lnTo>
                    <a:lnTo>
                      <a:pt x="167" y="138"/>
                    </a:lnTo>
                    <a:lnTo>
                      <a:pt x="167" y="120"/>
                    </a:lnTo>
                    <a:lnTo>
                      <a:pt x="161" y="102"/>
                    </a:lnTo>
                    <a:lnTo>
                      <a:pt x="138" y="60"/>
                    </a:lnTo>
                    <a:lnTo>
                      <a:pt x="114" y="30"/>
                    </a:lnTo>
                    <a:lnTo>
                      <a:pt x="108" y="24"/>
                    </a:lnTo>
                    <a:lnTo>
                      <a:pt x="102" y="18"/>
                    </a:lnTo>
                    <a:lnTo>
                      <a:pt x="102" y="18"/>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5622" name="Freeform 22"/>
              <p:cNvSpPr>
                <a:spLocks/>
              </p:cNvSpPr>
              <p:nvPr/>
            </p:nvSpPr>
            <p:spPr bwMode="hidden">
              <a:xfrm>
                <a:off x="948" y="2314"/>
                <a:ext cx="113" cy="114"/>
              </a:xfrm>
              <a:custGeom>
                <a:avLst/>
                <a:gdLst/>
                <a:ahLst/>
                <a:cxnLst>
                  <a:cxn ang="0">
                    <a:pos x="0" y="0"/>
                  </a:cxn>
                  <a:cxn ang="0">
                    <a:pos x="6" y="0"/>
                  </a:cxn>
                  <a:cxn ang="0">
                    <a:pos x="24" y="6"/>
                  </a:cxn>
                  <a:cxn ang="0">
                    <a:pos x="48" y="18"/>
                  </a:cxn>
                  <a:cxn ang="0">
                    <a:pos x="71" y="36"/>
                  </a:cxn>
                  <a:cxn ang="0">
                    <a:pos x="83" y="48"/>
                  </a:cxn>
                  <a:cxn ang="0">
                    <a:pos x="95" y="66"/>
                  </a:cxn>
                  <a:cxn ang="0">
                    <a:pos x="107" y="90"/>
                  </a:cxn>
                  <a:cxn ang="0">
                    <a:pos x="113" y="114"/>
                  </a:cxn>
                  <a:cxn ang="0">
                    <a:pos x="83" y="66"/>
                  </a:cxn>
                  <a:cxn ang="0">
                    <a:pos x="60" y="78"/>
                  </a:cxn>
                  <a:cxn ang="0">
                    <a:pos x="71" y="54"/>
                  </a:cxn>
                  <a:cxn ang="0">
                    <a:pos x="12" y="78"/>
                  </a:cxn>
                  <a:cxn ang="0">
                    <a:pos x="60" y="48"/>
                  </a:cxn>
                  <a:cxn ang="0">
                    <a:pos x="60" y="42"/>
                  </a:cxn>
                  <a:cxn ang="0">
                    <a:pos x="54" y="30"/>
                  </a:cxn>
                  <a:cxn ang="0">
                    <a:pos x="36" y="18"/>
                  </a:cxn>
                  <a:cxn ang="0">
                    <a:pos x="0" y="0"/>
                  </a:cxn>
                  <a:cxn ang="0">
                    <a:pos x="0" y="0"/>
                  </a:cxn>
                </a:cxnLst>
                <a:rect l="0" t="0" r="r" b="b"/>
                <a:pathLst>
                  <a:path w="113" h="114">
                    <a:moveTo>
                      <a:pt x="0" y="0"/>
                    </a:moveTo>
                    <a:lnTo>
                      <a:pt x="6" y="0"/>
                    </a:lnTo>
                    <a:lnTo>
                      <a:pt x="24" y="6"/>
                    </a:lnTo>
                    <a:lnTo>
                      <a:pt x="48" y="18"/>
                    </a:lnTo>
                    <a:lnTo>
                      <a:pt x="71" y="36"/>
                    </a:lnTo>
                    <a:lnTo>
                      <a:pt x="83" y="48"/>
                    </a:lnTo>
                    <a:lnTo>
                      <a:pt x="95" y="66"/>
                    </a:lnTo>
                    <a:lnTo>
                      <a:pt x="107" y="90"/>
                    </a:lnTo>
                    <a:lnTo>
                      <a:pt x="113" y="114"/>
                    </a:lnTo>
                    <a:lnTo>
                      <a:pt x="83" y="66"/>
                    </a:lnTo>
                    <a:lnTo>
                      <a:pt x="60" y="78"/>
                    </a:lnTo>
                    <a:lnTo>
                      <a:pt x="71" y="54"/>
                    </a:lnTo>
                    <a:lnTo>
                      <a:pt x="12" y="78"/>
                    </a:lnTo>
                    <a:lnTo>
                      <a:pt x="60" y="48"/>
                    </a:lnTo>
                    <a:lnTo>
                      <a:pt x="60" y="42"/>
                    </a:lnTo>
                    <a:lnTo>
                      <a:pt x="54" y="30"/>
                    </a:lnTo>
                    <a:lnTo>
                      <a:pt x="36" y="18"/>
                    </a:lnTo>
                    <a:lnTo>
                      <a:pt x="0" y="0"/>
                    </a:lnTo>
                    <a:lnTo>
                      <a:pt x="0"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5623" name="Freeform 23"/>
              <p:cNvSpPr>
                <a:spLocks/>
              </p:cNvSpPr>
              <p:nvPr/>
            </p:nvSpPr>
            <p:spPr bwMode="hidden">
              <a:xfrm>
                <a:off x="1122" y="2578"/>
                <a:ext cx="66" cy="60"/>
              </a:xfrm>
              <a:custGeom>
                <a:avLst/>
                <a:gdLst/>
                <a:ahLst/>
                <a:cxnLst>
                  <a:cxn ang="0">
                    <a:pos x="54" y="0"/>
                  </a:cxn>
                  <a:cxn ang="0">
                    <a:pos x="42" y="18"/>
                  </a:cxn>
                  <a:cxn ang="0">
                    <a:pos x="36" y="6"/>
                  </a:cxn>
                  <a:cxn ang="0">
                    <a:pos x="24" y="30"/>
                  </a:cxn>
                  <a:cxn ang="0">
                    <a:pos x="18" y="36"/>
                  </a:cxn>
                  <a:cxn ang="0">
                    <a:pos x="6" y="48"/>
                  </a:cxn>
                  <a:cxn ang="0">
                    <a:pos x="0" y="60"/>
                  </a:cxn>
                  <a:cxn ang="0">
                    <a:pos x="12" y="54"/>
                  </a:cxn>
                  <a:cxn ang="0">
                    <a:pos x="30" y="36"/>
                  </a:cxn>
                  <a:cxn ang="0">
                    <a:pos x="54" y="18"/>
                  </a:cxn>
                  <a:cxn ang="0">
                    <a:pos x="66" y="6"/>
                  </a:cxn>
                  <a:cxn ang="0">
                    <a:pos x="54" y="0"/>
                  </a:cxn>
                  <a:cxn ang="0">
                    <a:pos x="54" y="0"/>
                  </a:cxn>
                </a:cxnLst>
                <a:rect l="0" t="0" r="r" b="b"/>
                <a:pathLst>
                  <a:path w="66" h="60">
                    <a:moveTo>
                      <a:pt x="54" y="0"/>
                    </a:moveTo>
                    <a:lnTo>
                      <a:pt x="42" y="18"/>
                    </a:lnTo>
                    <a:lnTo>
                      <a:pt x="36" y="6"/>
                    </a:lnTo>
                    <a:lnTo>
                      <a:pt x="24" y="30"/>
                    </a:lnTo>
                    <a:lnTo>
                      <a:pt x="18" y="36"/>
                    </a:lnTo>
                    <a:lnTo>
                      <a:pt x="6" y="48"/>
                    </a:lnTo>
                    <a:lnTo>
                      <a:pt x="0" y="60"/>
                    </a:lnTo>
                    <a:lnTo>
                      <a:pt x="12" y="54"/>
                    </a:lnTo>
                    <a:lnTo>
                      <a:pt x="30" y="36"/>
                    </a:lnTo>
                    <a:lnTo>
                      <a:pt x="54" y="18"/>
                    </a:lnTo>
                    <a:lnTo>
                      <a:pt x="66" y="6"/>
                    </a:lnTo>
                    <a:lnTo>
                      <a:pt x="54" y="0"/>
                    </a:lnTo>
                    <a:lnTo>
                      <a:pt x="54"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5624" name="Freeform 24"/>
              <p:cNvSpPr>
                <a:spLocks/>
              </p:cNvSpPr>
              <p:nvPr/>
            </p:nvSpPr>
            <p:spPr bwMode="hidden">
              <a:xfrm>
                <a:off x="942" y="2674"/>
                <a:ext cx="161" cy="179"/>
              </a:xfrm>
              <a:custGeom>
                <a:avLst/>
                <a:gdLst/>
                <a:ahLst/>
                <a:cxnLst>
                  <a:cxn ang="0">
                    <a:pos x="131" y="53"/>
                  </a:cxn>
                  <a:cxn ang="0">
                    <a:pos x="137" y="53"/>
                  </a:cxn>
                  <a:cxn ang="0">
                    <a:pos x="143" y="41"/>
                  </a:cxn>
                  <a:cxn ang="0">
                    <a:pos x="155" y="35"/>
                  </a:cxn>
                  <a:cxn ang="0">
                    <a:pos x="161" y="24"/>
                  </a:cxn>
                  <a:cxn ang="0">
                    <a:pos x="161" y="12"/>
                  </a:cxn>
                  <a:cxn ang="0">
                    <a:pos x="161" y="0"/>
                  </a:cxn>
                  <a:cxn ang="0">
                    <a:pos x="149" y="24"/>
                  </a:cxn>
                  <a:cxn ang="0">
                    <a:pos x="143" y="35"/>
                  </a:cxn>
                  <a:cxn ang="0">
                    <a:pos x="131" y="35"/>
                  </a:cxn>
                  <a:cxn ang="0">
                    <a:pos x="119" y="41"/>
                  </a:cxn>
                  <a:cxn ang="0">
                    <a:pos x="125" y="53"/>
                  </a:cxn>
                  <a:cxn ang="0">
                    <a:pos x="95" y="95"/>
                  </a:cxn>
                  <a:cxn ang="0">
                    <a:pos x="0" y="137"/>
                  </a:cxn>
                  <a:cxn ang="0">
                    <a:pos x="60" y="119"/>
                  </a:cxn>
                  <a:cxn ang="0">
                    <a:pos x="54" y="125"/>
                  </a:cxn>
                  <a:cxn ang="0">
                    <a:pos x="48" y="131"/>
                  </a:cxn>
                  <a:cxn ang="0">
                    <a:pos x="24" y="155"/>
                  </a:cxn>
                  <a:cxn ang="0">
                    <a:pos x="12" y="167"/>
                  </a:cxn>
                  <a:cxn ang="0">
                    <a:pos x="0" y="173"/>
                  </a:cxn>
                  <a:cxn ang="0">
                    <a:pos x="0" y="179"/>
                  </a:cxn>
                  <a:cxn ang="0">
                    <a:pos x="6" y="173"/>
                  </a:cxn>
                  <a:cxn ang="0">
                    <a:pos x="30" y="155"/>
                  </a:cxn>
                  <a:cxn ang="0">
                    <a:pos x="48" y="143"/>
                  </a:cxn>
                  <a:cxn ang="0">
                    <a:pos x="71" y="125"/>
                  </a:cxn>
                  <a:cxn ang="0">
                    <a:pos x="95" y="107"/>
                  </a:cxn>
                  <a:cxn ang="0">
                    <a:pos x="119" y="77"/>
                  </a:cxn>
                  <a:cxn ang="0">
                    <a:pos x="131" y="59"/>
                  </a:cxn>
                  <a:cxn ang="0">
                    <a:pos x="131" y="53"/>
                  </a:cxn>
                  <a:cxn ang="0">
                    <a:pos x="131" y="53"/>
                  </a:cxn>
                </a:cxnLst>
                <a:rect l="0" t="0" r="r" b="b"/>
                <a:pathLst>
                  <a:path w="161" h="179">
                    <a:moveTo>
                      <a:pt x="131" y="53"/>
                    </a:moveTo>
                    <a:lnTo>
                      <a:pt x="137" y="53"/>
                    </a:lnTo>
                    <a:lnTo>
                      <a:pt x="143" y="41"/>
                    </a:lnTo>
                    <a:lnTo>
                      <a:pt x="155" y="35"/>
                    </a:lnTo>
                    <a:lnTo>
                      <a:pt x="161" y="24"/>
                    </a:lnTo>
                    <a:lnTo>
                      <a:pt x="161" y="12"/>
                    </a:lnTo>
                    <a:lnTo>
                      <a:pt x="161" y="0"/>
                    </a:lnTo>
                    <a:lnTo>
                      <a:pt x="149" y="24"/>
                    </a:lnTo>
                    <a:lnTo>
                      <a:pt x="143" y="35"/>
                    </a:lnTo>
                    <a:lnTo>
                      <a:pt x="131" y="35"/>
                    </a:lnTo>
                    <a:lnTo>
                      <a:pt x="119" y="41"/>
                    </a:lnTo>
                    <a:lnTo>
                      <a:pt x="125" y="53"/>
                    </a:lnTo>
                    <a:lnTo>
                      <a:pt x="95" y="95"/>
                    </a:lnTo>
                    <a:lnTo>
                      <a:pt x="0" y="137"/>
                    </a:lnTo>
                    <a:lnTo>
                      <a:pt x="60" y="119"/>
                    </a:lnTo>
                    <a:lnTo>
                      <a:pt x="54" y="125"/>
                    </a:lnTo>
                    <a:lnTo>
                      <a:pt x="48" y="131"/>
                    </a:lnTo>
                    <a:lnTo>
                      <a:pt x="24" y="155"/>
                    </a:lnTo>
                    <a:lnTo>
                      <a:pt x="12" y="167"/>
                    </a:lnTo>
                    <a:lnTo>
                      <a:pt x="0" y="173"/>
                    </a:lnTo>
                    <a:lnTo>
                      <a:pt x="0" y="179"/>
                    </a:lnTo>
                    <a:lnTo>
                      <a:pt x="6" y="173"/>
                    </a:lnTo>
                    <a:lnTo>
                      <a:pt x="30" y="155"/>
                    </a:lnTo>
                    <a:lnTo>
                      <a:pt x="48" y="143"/>
                    </a:lnTo>
                    <a:lnTo>
                      <a:pt x="71" y="125"/>
                    </a:lnTo>
                    <a:lnTo>
                      <a:pt x="95" y="107"/>
                    </a:lnTo>
                    <a:lnTo>
                      <a:pt x="119" y="77"/>
                    </a:lnTo>
                    <a:lnTo>
                      <a:pt x="131" y="59"/>
                    </a:lnTo>
                    <a:lnTo>
                      <a:pt x="131" y="53"/>
                    </a:lnTo>
                    <a:lnTo>
                      <a:pt x="131" y="53"/>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5625" name="Freeform 25"/>
              <p:cNvSpPr>
                <a:spLocks/>
              </p:cNvSpPr>
              <p:nvPr/>
            </p:nvSpPr>
            <p:spPr bwMode="hidden">
              <a:xfrm>
                <a:off x="737" y="2763"/>
                <a:ext cx="73" cy="54"/>
              </a:xfrm>
              <a:custGeom>
                <a:avLst/>
                <a:gdLst/>
                <a:ahLst/>
                <a:cxnLst>
                  <a:cxn ang="0">
                    <a:pos x="24" y="36"/>
                  </a:cxn>
                  <a:cxn ang="0">
                    <a:pos x="48" y="24"/>
                  </a:cxn>
                  <a:cxn ang="0">
                    <a:pos x="60" y="12"/>
                  </a:cxn>
                  <a:cxn ang="0">
                    <a:pos x="66" y="6"/>
                  </a:cxn>
                  <a:cxn ang="0">
                    <a:pos x="72" y="0"/>
                  </a:cxn>
                  <a:cxn ang="0">
                    <a:pos x="42" y="18"/>
                  </a:cxn>
                  <a:cxn ang="0">
                    <a:pos x="30" y="24"/>
                  </a:cxn>
                  <a:cxn ang="0">
                    <a:pos x="24" y="24"/>
                  </a:cxn>
                  <a:cxn ang="0">
                    <a:pos x="18" y="18"/>
                  </a:cxn>
                  <a:cxn ang="0">
                    <a:pos x="12" y="12"/>
                  </a:cxn>
                  <a:cxn ang="0">
                    <a:pos x="0" y="54"/>
                  </a:cxn>
                  <a:cxn ang="0">
                    <a:pos x="12" y="42"/>
                  </a:cxn>
                  <a:cxn ang="0">
                    <a:pos x="24" y="36"/>
                  </a:cxn>
                  <a:cxn ang="0">
                    <a:pos x="24" y="36"/>
                  </a:cxn>
                </a:cxnLst>
                <a:rect l="0" t="0" r="r" b="b"/>
                <a:pathLst>
                  <a:path w="72" h="54">
                    <a:moveTo>
                      <a:pt x="24" y="36"/>
                    </a:moveTo>
                    <a:lnTo>
                      <a:pt x="48" y="24"/>
                    </a:lnTo>
                    <a:lnTo>
                      <a:pt x="60" y="12"/>
                    </a:lnTo>
                    <a:lnTo>
                      <a:pt x="66" y="6"/>
                    </a:lnTo>
                    <a:lnTo>
                      <a:pt x="72" y="0"/>
                    </a:lnTo>
                    <a:lnTo>
                      <a:pt x="42" y="18"/>
                    </a:lnTo>
                    <a:lnTo>
                      <a:pt x="30" y="24"/>
                    </a:lnTo>
                    <a:lnTo>
                      <a:pt x="24" y="24"/>
                    </a:lnTo>
                    <a:lnTo>
                      <a:pt x="18" y="18"/>
                    </a:lnTo>
                    <a:lnTo>
                      <a:pt x="12" y="12"/>
                    </a:lnTo>
                    <a:lnTo>
                      <a:pt x="0" y="54"/>
                    </a:lnTo>
                    <a:lnTo>
                      <a:pt x="12" y="42"/>
                    </a:lnTo>
                    <a:lnTo>
                      <a:pt x="24" y="36"/>
                    </a:lnTo>
                    <a:lnTo>
                      <a:pt x="24" y="36"/>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5626" name="Freeform 26"/>
              <p:cNvSpPr>
                <a:spLocks/>
              </p:cNvSpPr>
              <p:nvPr/>
            </p:nvSpPr>
            <p:spPr bwMode="hidden">
              <a:xfrm>
                <a:off x="624" y="2889"/>
                <a:ext cx="12" cy="54"/>
              </a:xfrm>
              <a:custGeom>
                <a:avLst/>
                <a:gdLst/>
                <a:ahLst/>
                <a:cxnLst>
                  <a:cxn ang="0">
                    <a:pos x="12" y="0"/>
                  </a:cxn>
                  <a:cxn ang="0">
                    <a:pos x="0" y="12"/>
                  </a:cxn>
                  <a:cxn ang="0">
                    <a:pos x="0" y="18"/>
                  </a:cxn>
                  <a:cxn ang="0">
                    <a:pos x="6" y="54"/>
                  </a:cxn>
                  <a:cxn ang="0">
                    <a:pos x="12" y="36"/>
                  </a:cxn>
                  <a:cxn ang="0">
                    <a:pos x="12" y="18"/>
                  </a:cxn>
                  <a:cxn ang="0">
                    <a:pos x="12" y="6"/>
                  </a:cxn>
                  <a:cxn ang="0">
                    <a:pos x="12" y="0"/>
                  </a:cxn>
                  <a:cxn ang="0">
                    <a:pos x="12" y="0"/>
                  </a:cxn>
                </a:cxnLst>
                <a:rect l="0" t="0" r="r" b="b"/>
                <a:pathLst>
                  <a:path w="12" h="54">
                    <a:moveTo>
                      <a:pt x="12" y="0"/>
                    </a:moveTo>
                    <a:lnTo>
                      <a:pt x="0" y="12"/>
                    </a:lnTo>
                    <a:lnTo>
                      <a:pt x="0" y="18"/>
                    </a:lnTo>
                    <a:lnTo>
                      <a:pt x="6" y="54"/>
                    </a:lnTo>
                    <a:lnTo>
                      <a:pt x="12" y="36"/>
                    </a:lnTo>
                    <a:lnTo>
                      <a:pt x="12" y="18"/>
                    </a:lnTo>
                    <a:lnTo>
                      <a:pt x="12" y="6"/>
                    </a:lnTo>
                    <a:lnTo>
                      <a:pt x="12" y="0"/>
                    </a:lnTo>
                    <a:lnTo>
                      <a:pt x="12"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5627" name="Freeform 27"/>
              <p:cNvSpPr>
                <a:spLocks/>
              </p:cNvSpPr>
              <p:nvPr/>
            </p:nvSpPr>
            <p:spPr bwMode="hidden">
              <a:xfrm>
                <a:off x="492" y="3021"/>
                <a:ext cx="48" cy="72"/>
              </a:xfrm>
              <a:custGeom>
                <a:avLst/>
                <a:gdLst/>
                <a:ahLst/>
                <a:cxnLst>
                  <a:cxn ang="0">
                    <a:pos x="48" y="6"/>
                  </a:cxn>
                  <a:cxn ang="0">
                    <a:pos x="48" y="6"/>
                  </a:cxn>
                  <a:cxn ang="0">
                    <a:pos x="48" y="6"/>
                  </a:cxn>
                  <a:cxn ang="0">
                    <a:pos x="48" y="6"/>
                  </a:cxn>
                  <a:cxn ang="0">
                    <a:pos x="6" y="0"/>
                  </a:cxn>
                  <a:cxn ang="0">
                    <a:pos x="42" y="12"/>
                  </a:cxn>
                  <a:cxn ang="0">
                    <a:pos x="42" y="12"/>
                  </a:cxn>
                  <a:cxn ang="0">
                    <a:pos x="0" y="72"/>
                  </a:cxn>
                  <a:cxn ang="0">
                    <a:pos x="18" y="54"/>
                  </a:cxn>
                  <a:cxn ang="0">
                    <a:pos x="18" y="66"/>
                  </a:cxn>
                  <a:cxn ang="0">
                    <a:pos x="48" y="6"/>
                  </a:cxn>
                  <a:cxn ang="0">
                    <a:pos x="48" y="6"/>
                  </a:cxn>
                  <a:cxn ang="0">
                    <a:pos x="48" y="6"/>
                  </a:cxn>
                </a:cxnLst>
                <a:rect l="0" t="0" r="r" b="b"/>
                <a:pathLst>
                  <a:path w="48" h="72">
                    <a:moveTo>
                      <a:pt x="48" y="6"/>
                    </a:moveTo>
                    <a:lnTo>
                      <a:pt x="48" y="6"/>
                    </a:lnTo>
                    <a:lnTo>
                      <a:pt x="48" y="6"/>
                    </a:lnTo>
                    <a:lnTo>
                      <a:pt x="48" y="6"/>
                    </a:lnTo>
                    <a:lnTo>
                      <a:pt x="6" y="0"/>
                    </a:lnTo>
                    <a:lnTo>
                      <a:pt x="42" y="12"/>
                    </a:lnTo>
                    <a:lnTo>
                      <a:pt x="42" y="12"/>
                    </a:lnTo>
                    <a:lnTo>
                      <a:pt x="0" y="72"/>
                    </a:lnTo>
                    <a:lnTo>
                      <a:pt x="18" y="54"/>
                    </a:lnTo>
                    <a:lnTo>
                      <a:pt x="18" y="66"/>
                    </a:lnTo>
                    <a:lnTo>
                      <a:pt x="48" y="6"/>
                    </a:lnTo>
                    <a:lnTo>
                      <a:pt x="48" y="6"/>
                    </a:lnTo>
                    <a:lnTo>
                      <a:pt x="48" y="6"/>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5628" name="Freeform 28"/>
              <p:cNvSpPr>
                <a:spLocks/>
              </p:cNvSpPr>
              <p:nvPr/>
            </p:nvSpPr>
            <p:spPr bwMode="hidden">
              <a:xfrm>
                <a:off x="437" y="3027"/>
                <a:ext cx="288" cy="84"/>
              </a:xfrm>
              <a:custGeom>
                <a:avLst/>
                <a:gdLst/>
                <a:ahLst/>
                <a:cxnLst>
                  <a:cxn ang="0">
                    <a:pos x="287" y="0"/>
                  </a:cxn>
                  <a:cxn ang="0">
                    <a:pos x="0" y="84"/>
                  </a:cxn>
                  <a:cxn ang="0">
                    <a:pos x="168" y="36"/>
                  </a:cxn>
                  <a:cxn ang="0">
                    <a:pos x="114" y="60"/>
                  </a:cxn>
                  <a:cxn ang="0">
                    <a:pos x="276" y="18"/>
                  </a:cxn>
                  <a:cxn ang="0">
                    <a:pos x="287" y="0"/>
                  </a:cxn>
                  <a:cxn ang="0">
                    <a:pos x="287" y="0"/>
                  </a:cxn>
                </a:cxnLst>
                <a:rect l="0" t="0" r="r" b="b"/>
                <a:pathLst>
                  <a:path w="287" h="84">
                    <a:moveTo>
                      <a:pt x="287" y="0"/>
                    </a:moveTo>
                    <a:lnTo>
                      <a:pt x="0" y="84"/>
                    </a:lnTo>
                    <a:lnTo>
                      <a:pt x="168" y="36"/>
                    </a:lnTo>
                    <a:lnTo>
                      <a:pt x="114" y="60"/>
                    </a:lnTo>
                    <a:lnTo>
                      <a:pt x="276" y="18"/>
                    </a:lnTo>
                    <a:lnTo>
                      <a:pt x="287" y="0"/>
                    </a:lnTo>
                    <a:lnTo>
                      <a:pt x="287"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5629" name="Freeform 29"/>
              <p:cNvSpPr>
                <a:spLocks/>
              </p:cNvSpPr>
              <p:nvPr/>
            </p:nvSpPr>
            <p:spPr bwMode="hidden">
              <a:xfrm>
                <a:off x="828" y="3003"/>
                <a:ext cx="66" cy="108"/>
              </a:xfrm>
              <a:custGeom>
                <a:avLst/>
                <a:gdLst/>
                <a:ahLst/>
                <a:cxnLst>
                  <a:cxn ang="0">
                    <a:pos x="6" y="0"/>
                  </a:cxn>
                  <a:cxn ang="0">
                    <a:pos x="66" y="6"/>
                  </a:cxn>
                  <a:cxn ang="0">
                    <a:pos x="0" y="84"/>
                  </a:cxn>
                  <a:cxn ang="0">
                    <a:pos x="54" y="24"/>
                  </a:cxn>
                  <a:cxn ang="0">
                    <a:pos x="6" y="108"/>
                  </a:cxn>
                  <a:cxn ang="0">
                    <a:pos x="66" y="6"/>
                  </a:cxn>
                  <a:cxn ang="0">
                    <a:pos x="6" y="0"/>
                  </a:cxn>
                  <a:cxn ang="0">
                    <a:pos x="6" y="0"/>
                  </a:cxn>
                </a:cxnLst>
                <a:rect l="0" t="0" r="r" b="b"/>
                <a:pathLst>
                  <a:path w="66" h="108">
                    <a:moveTo>
                      <a:pt x="6" y="0"/>
                    </a:moveTo>
                    <a:lnTo>
                      <a:pt x="66" y="6"/>
                    </a:lnTo>
                    <a:lnTo>
                      <a:pt x="0" y="84"/>
                    </a:lnTo>
                    <a:lnTo>
                      <a:pt x="54" y="24"/>
                    </a:lnTo>
                    <a:lnTo>
                      <a:pt x="6" y="108"/>
                    </a:lnTo>
                    <a:lnTo>
                      <a:pt x="66" y="6"/>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5630" name="Freeform 30"/>
              <p:cNvSpPr>
                <a:spLocks/>
              </p:cNvSpPr>
              <p:nvPr/>
            </p:nvSpPr>
            <p:spPr bwMode="hidden">
              <a:xfrm>
                <a:off x="366" y="3111"/>
                <a:ext cx="77" cy="42"/>
              </a:xfrm>
              <a:custGeom>
                <a:avLst/>
                <a:gdLst/>
                <a:ahLst/>
                <a:cxnLst>
                  <a:cxn ang="0">
                    <a:pos x="36" y="0"/>
                  </a:cxn>
                  <a:cxn ang="0">
                    <a:pos x="42" y="0"/>
                  </a:cxn>
                  <a:cxn ang="0">
                    <a:pos x="60" y="6"/>
                  </a:cxn>
                  <a:cxn ang="0">
                    <a:pos x="48" y="6"/>
                  </a:cxn>
                  <a:cxn ang="0">
                    <a:pos x="42" y="6"/>
                  </a:cxn>
                  <a:cxn ang="0">
                    <a:pos x="60" y="6"/>
                  </a:cxn>
                  <a:cxn ang="0">
                    <a:pos x="0" y="24"/>
                  </a:cxn>
                  <a:cxn ang="0">
                    <a:pos x="71" y="6"/>
                  </a:cxn>
                  <a:cxn ang="0">
                    <a:pos x="66" y="42"/>
                  </a:cxn>
                  <a:cxn ang="0">
                    <a:pos x="77" y="6"/>
                  </a:cxn>
                  <a:cxn ang="0">
                    <a:pos x="36" y="0"/>
                  </a:cxn>
                  <a:cxn ang="0">
                    <a:pos x="36" y="0"/>
                  </a:cxn>
                </a:cxnLst>
                <a:rect l="0" t="0" r="r" b="b"/>
                <a:pathLst>
                  <a:path w="77" h="42">
                    <a:moveTo>
                      <a:pt x="36" y="0"/>
                    </a:moveTo>
                    <a:lnTo>
                      <a:pt x="42" y="0"/>
                    </a:lnTo>
                    <a:lnTo>
                      <a:pt x="60" y="6"/>
                    </a:lnTo>
                    <a:lnTo>
                      <a:pt x="48" y="6"/>
                    </a:lnTo>
                    <a:lnTo>
                      <a:pt x="42" y="6"/>
                    </a:lnTo>
                    <a:lnTo>
                      <a:pt x="60" y="6"/>
                    </a:lnTo>
                    <a:lnTo>
                      <a:pt x="0" y="24"/>
                    </a:lnTo>
                    <a:lnTo>
                      <a:pt x="71" y="6"/>
                    </a:lnTo>
                    <a:lnTo>
                      <a:pt x="66" y="42"/>
                    </a:lnTo>
                    <a:lnTo>
                      <a:pt x="77" y="6"/>
                    </a:lnTo>
                    <a:lnTo>
                      <a:pt x="36" y="0"/>
                    </a:lnTo>
                    <a:lnTo>
                      <a:pt x="3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5631" name="Freeform 31"/>
              <p:cNvSpPr>
                <a:spLocks/>
              </p:cNvSpPr>
              <p:nvPr/>
            </p:nvSpPr>
            <p:spPr bwMode="hidden">
              <a:xfrm>
                <a:off x="498" y="3165"/>
                <a:ext cx="66" cy="30"/>
              </a:xfrm>
              <a:custGeom>
                <a:avLst/>
                <a:gdLst/>
                <a:ahLst/>
                <a:cxnLst>
                  <a:cxn ang="0">
                    <a:pos x="66" y="6"/>
                  </a:cxn>
                  <a:cxn ang="0">
                    <a:pos x="0" y="0"/>
                  </a:cxn>
                  <a:cxn ang="0">
                    <a:pos x="54" y="6"/>
                  </a:cxn>
                  <a:cxn ang="0">
                    <a:pos x="18" y="18"/>
                  </a:cxn>
                  <a:cxn ang="0">
                    <a:pos x="60" y="12"/>
                  </a:cxn>
                  <a:cxn ang="0">
                    <a:pos x="60" y="30"/>
                  </a:cxn>
                  <a:cxn ang="0">
                    <a:pos x="60" y="30"/>
                  </a:cxn>
                  <a:cxn ang="0">
                    <a:pos x="66" y="6"/>
                  </a:cxn>
                  <a:cxn ang="0">
                    <a:pos x="66" y="6"/>
                  </a:cxn>
                </a:cxnLst>
                <a:rect l="0" t="0" r="r" b="b"/>
                <a:pathLst>
                  <a:path w="66" h="30">
                    <a:moveTo>
                      <a:pt x="66" y="6"/>
                    </a:moveTo>
                    <a:lnTo>
                      <a:pt x="0" y="0"/>
                    </a:lnTo>
                    <a:lnTo>
                      <a:pt x="54" y="6"/>
                    </a:lnTo>
                    <a:lnTo>
                      <a:pt x="18" y="18"/>
                    </a:lnTo>
                    <a:lnTo>
                      <a:pt x="60" y="12"/>
                    </a:lnTo>
                    <a:lnTo>
                      <a:pt x="60" y="30"/>
                    </a:lnTo>
                    <a:lnTo>
                      <a:pt x="60" y="30"/>
                    </a:lnTo>
                    <a:lnTo>
                      <a:pt x="66" y="6"/>
                    </a:lnTo>
                    <a:lnTo>
                      <a:pt x="66" y="6"/>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5632" name="Freeform 32"/>
              <p:cNvSpPr>
                <a:spLocks/>
              </p:cNvSpPr>
              <p:nvPr/>
            </p:nvSpPr>
            <p:spPr bwMode="hidden">
              <a:xfrm>
                <a:off x="840" y="2919"/>
                <a:ext cx="18" cy="60"/>
              </a:xfrm>
              <a:custGeom>
                <a:avLst/>
                <a:gdLst/>
                <a:ahLst/>
                <a:cxnLst>
                  <a:cxn ang="0">
                    <a:pos x="0" y="24"/>
                  </a:cxn>
                  <a:cxn ang="0">
                    <a:pos x="12" y="24"/>
                  </a:cxn>
                  <a:cxn ang="0">
                    <a:pos x="12" y="60"/>
                  </a:cxn>
                  <a:cxn ang="0">
                    <a:pos x="18" y="18"/>
                  </a:cxn>
                  <a:cxn ang="0">
                    <a:pos x="18" y="18"/>
                  </a:cxn>
                  <a:cxn ang="0">
                    <a:pos x="18" y="0"/>
                  </a:cxn>
                  <a:cxn ang="0">
                    <a:pos x="12" y="18"/>
                  </a:cxn>
                  <a:cxn ang="0">
                    <a:pos x="0" y="24"/>
                  </a:cxn>
                  <a:cxn ang="0">
                    <a:pos x="0" y="24"/>
                  </a:cxn>
                </a:cxnLst>
                <a:rect l="0" t="0" r="r" b="b"/>
                <a:pathLst>
                  <a:path w="18" h="60">
                    <a:moveTo>
                      <a:pt x="0" y="24"/>
                    </a:moveTo>
                    <a:lnTo>
                      <a:pt x="12" y="24"/>
                    </a:lnTo>
                    <a:lnTo>
                      <a:pt x="12" y="60"/>
                    </a:lnTo>
                    <a:lnTo>
                      <a:pt x="18" y="18"/>
                    </a:lnTo>
                    <a:lnTo>
                      <a:pt x="18" y="18"/>
                    </a:lnTo>
                    <a:lnTo>
                      <a:pt x="18" y="0"/>
                    </a:lnTo>
                    <a:lnTo>
                      <a:pt x="12" y="18"/>
                    </a:lnTo>
                    <a:lnTo>
                      <a:pt x="0" y="24"/>
                    </a:lnTo>
                    <a:lnTo>
                      <a:pt x="0" y="24"/>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5633" name="Freeform 33"/>
              <p:cNvSpPr>
                <a:spLocks/>
              </p:cNvSpPr>
              <p:nvPr/>
            </p:nvSpPr>
            <p:spPr bwMode="hidden">
              <a:xfrm>
                <a:off x="546" y="3021"/>
                <a:ext cx="6" cy="18"/>
              </a:xfrm>
              <a:custGeom>
                <a:avLst/>
                <a:gdLst/>
                <a:ahLst/>
                <a:cxnLst>
                  <a:cxn ang="0">
                    <a:pos x="6" y="0"/>
                  </a:cxn>
                  <a:cxn ang="0">
                    <a:pos x="0" y="18"/>
                  </a:cxn>
                  <a:cxn ang="0">
                    <a:pos x="6" y="12"/>
                  </a:cxn>
                  <a:cxn ang="0">
                    <a:pos x="6" y="0"/>
                  </a:cxn>
                  <a:cxn ang="0">
                    <a:pos x="6" y="0"/>
                  </a:cxn>
                </a:cxnLst>
                <a:rect l="0" t="0" r="r" b="b"/>
                <a:pathLst>
                  <a:path w="6" h="18">
                    <a:moveTo>
                      <a:pt x="6" y="0"/>
                    </a:moveTo>
                    <a:lnTo>
                      <a:pt x="0" y="18"/>
                    </a:lnTo>
                    <a:lnTo>
                      <a:pt x="6" y="12"/>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5634" name="Freeform 34"/>
              <p:cNvSpPr>
                <a:spLocks/>
              </p:cNvSpPr>
              <p:nvPr/>
            </p:nvSpPr>
            <p:spPr bwMode="hidden">
              <a:xfrm>
                <a:off x="534" y="2943"/>
                <a:ext cx="30" cy="78"/>
              </a:xfrm>
              <a:custGeom>
                <a:avLst/>
                <a:gdLst/>
                <a:ahLst/>
                <a:cxnLst>
                  <a:cxn ang="0">
                    <a:pos x="24" y="6"/>
                  </a:cxn>
                  <a:cxn ang="0">
                    <a:pos x="18" y="24"/>
                  </a:cxn>
                  <a:cxn ang="0">
                    <a:pos x="0" y="18"/>
                  </a:cxn>
                  <a:cxn ang="0">
                    <a:pos x="12" y="30"/>
                  </a:cxn>
                  <a:cxn ang="0">
                    <a:pos x="6" y="42"/>
                  </a:cxn>
                  <a:cxn ang="0">
                    <a:pos x="18" y="78"/>
                  </a:cxn>
                  <a:cxn ang="0">
                    <a:pos x="18" y="24"/>
                  </a:cxn>
                  <a:cxn ang="0">
                    <a:pos x="24" y="12"/>
                  </a:cxn>
                  <a:cxn ang="0">
                    <a:pos x="30" y="6"/>
                  </a:cxn>
                  <a:cxn ang="0">
                    <a:pos x="30" y="6"/>
                  </a:cxn>
                  <a:cxn ang="0">
                    <a:pos x="12" y="0"/>
                  </a:cxn>
                  <a:cxn ang="0">
                    <a:pos x="24" y="6"/>
                  </a:cxn>
                  <a:cxn ang="0">
                    <a:pos x="24" y="6"/>
                  </a:cxn>
                </a:cxnLst>
                <a:rect l="0" t="0" r="r" b="b"/>
                <a:pathLst>
                  <a:path w="30" h="78">
                    <a:moveTo>
                      <a:pt x="24" y="6"/>
                    </a:moveTo>
                    <a:lnTo>
                      <a:pt x="18" y="24"/>
                    </a:lnTo>
                    <a:lnTo>
                      <a:pt x="0" y="18"/>
                    </a:lnTo>
                    <a:lnTo>
                      <a:pt x="12" y="30"/>
                    </a:lnTo>
                    <a:lnTo>
                      <a:pt x="6" y="42"/>
                    </a:lnTo>
                    <a:lnTo>
                      <a:pt x="18" y="78"/>
                    </a:lnTo>
                    <a:lnTo>
                      <a:pt x="18" y="24"/>
                    </a:lnTo>
                    <a:lnTo>
                      <a:pt x="24" y="12"/>
                    </a:lnTo>
                    <a:lnTo>
                      <a:pt x="30" y="6"/>
                    </a:lnTo>
                    <a:lnTo>
                      <a:pt x="30" y="6"/>
                    </a:lnTo>
                    <a:lnTo>
                      <a:pt x="12" y="0"/>
                    </a:lnTo>
                    <a:lnTo>
                      <a:pt x="24" y="6"/>
                    </a:lnTo>
                    <a:lnTo>
                      <a:pt x="24" y="6"/>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5635" name="Freeform 35"/>
              <p:cNvSpPr>
                <a:spLocks/>
              </p:cNvSpPr>
              <p:nvPr/>
            </p:nvSpPr>
            <p:spPr bwMode="hidden">
              <a:xfrm>
                <a:off x="540" y="3039"/>
                <a:ext cx="24" cy="24"/>
              </a:xfrm>
              <a:custGeom>
                <a:avLst/>
                <a:gdLst/>
                <a:ahLst/>
                <a:cxnLst>
                  <a:cxn ang="0">
                    <a:pos x="6" y="0"/>
                  </a:cxn>
                  <a:cxn ang="0">
                    <a:pos x="0" y="0"/>
                  </a:cxn>
                  <a:cxn ang="0">
                    <a:pos x="6" y="0"/>
                  </a:cxn>
                  <a:cxn ang="0">
                    <a:pos x="12" y="6"/>
                  </a:cxn>
                  <a:cxn ang="0">
                    <a:pos x="24" y="24"/>
                  </a:cxn>
                  <a:cxn ang="0">
                    <a:pos x="24" y="18"/>
                  </a:cxn>
                  <a:cxn ang="0">
                    <a:pos x="18" y="6"/>
                  </a:cxn>
                  <a:cxn ang="0">
                    <a:pos x="12" y="0"/>
                  </a:cxn>
                  <a:cxn ang="0">
                    <a:pos x="6" y="0"/>
                  </a:cxn>
                  <a:cxn ang="0">
                    <a:pos x="6" y="0"/>
                  </a:cxn>
                  <a:cxn ang="0">
                    <a:pos x="6" y="0"/>
                  </a:cxn>
                </a:cxnLst>
                <a:rect l="0" t="0" r="r" b="b"/>
                <a:pathLst>
                  <a:path w="24" h="24">
                    <a:moveTo>
                      <a:pt x="6" y="0"/>
                    </a:moveTo>
                    <a:lnTo>
                      <a:pt x="0" y="0"/>
                    </a:lnTo>
                    <a:lnTo>
                      <a:pt x="6" y="0"/>
                    </a:lnTo>
                    <a:lnTo>
                      <a:pt x="12" y="6"/>
                    </a:lnTo>
                    <a:lnTo>
                      <a:pt x="24" y="24"/>
                    </a:lnTo>
                    <a:lnTo>
                      <a:pt x="24" y="18"/>
                    </a:lnTo>
                    <a:lnTo>
                      <a:pt x="18" y="6"/>
                    </a:lnTo>
                    <a:lnTo>
                      <a:pt x="12" y="0"/>
                    </a:lnTo>
                    <a:lnTo>
                      <a:pt x="6" y="0"/>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5636" name="Freeform 36"/>
              <p:cNvSpPr>
                <a:spLocks/>
              </p:cNvSpPr>
              <p:nvPr/>
            </p:nvSpPr>
            <p:spPr bwMode="hidden">
              <a:xfrm>
                <a:off x="801" y="2681"/>
                <a:ext cx="215" cy="216"/>
              </a:xfrm>
              <a:custGeom>
                <a:avLst/>
                <a:gdLst/>
                <a:ahLst/>
                <a:cxnLst>
                  <a:cxn ang="0">
                    <a:pos x="215" y="0"/>
                  </a:cxn>
                  <a:cxn ang="0">
                    <a:pos x="147" y="36"/>
                  </a:cxn>
                  <a:cxn ang="0">
                    <a:pos x="132" y="49"/>
                  </a:cxn>
                  <a:cxn ang="0">
                    <a:pos x="104" y="79"/>
                  </a:cxn>
                  <a:cxn ang="0">
                    <a:pos x="87" y="114"/>
                  </a:cxn>
                  <a:cxn ang="0">
                    <a:pos x="48" y="156"/>
                  </a:cxn>
                  <a:cxn ang="0">
                    <a:pos x="42" y="166"/>
                  </a:cxn>
                  <a:cxn ang="0">
                    <a:pos x="29" y="177"/>
                  </a:cxn>
                  <a:cxn ang="0">
                    <a:pos x="0" y="208"/>
                  </a:cxn>
                  <a:cxn ang="0">
                    <a:pos x="48" y="216"/>
                  </a:cxn>
                  <a:cxn ang="0">
                    <a:pos x="215" y="0"/>
                  </a:cxn>
                </a:cxnLst>
                <a:rect l="0" t="0" r="r" b="b"/>
                <a:pathLst>
                  <a:path w="215" h="216">
                    <a:moveTo>
                      <a:pt x="215" y="0"/>
                    </a:moveTo>
                    <a:lnTo>
                      <a:pt x="147" y="36"/>
                    </a:lnTo>
                    <a:lnTo>
                      <a:pt x="132" y="49"/>
                    </a:lnTo>
                    <a:lnTo>
                      <a:pt x="104" y="79"/>
                    </a:lnTo>
                    <a:lnTo>
                      <a:pt x="87" y="114"/>
                    </a:lnTo>
                    <a:lnTo>
                      <a:pt x="48" y="156"/>
                    </a:lnTo>
                    <a:lnTo>
                      <a:pt x="42" y="166"/>
                    </a:lnTo>
                    <a:lnTo>
                      <a:pt x="29" y="177"/>
                    </a:lnTo>
                    <a:lnTo>
                      <a:pt x="0" y="208"/>
                    </a:lnTo>
                    <a:lnTo>
                      <a:pt x="48" y="216"/>
                    </a:lnTo>
                    <a:lnTo>
                      <a:pt x="215" y="0"/>
                    </a:lnTo>
                    <a:close/>
                  </a:path>
                </a:pathLst>
              </a:custGeom>
              <a:solidFill>
                <a:schemeClr val="bg2"/>
              </a:solidFill>
              <a:ln w="9525">
                <a:noFill/>
                <a:round/>
                <a:headEnd/>
                <a:tailEnd/>
              </a:ln>
              <a:effectLst/>
            </p:spPr>
            <p:txBody>
              <a:bodyPr/>
              <a:lstStyle/>
              <a:p>
                <a:endParaRPr lang="sl-SI"/>
              </a:p>
            </p:txBody>
          </p:sp>
          <p:sp>
            <p:nvSpPr>
              <p:cNvPr id="25637" name="Freeform 37"/>
              <p:cNvSpPr>
                <a:spLocks/>
              </p:cNvSpPr>
              <p:nvPr/>
            </p:nvSpPr>
            <p:spPr bwMode="hidden">
              <a:xfrm>
                <a:off x="536" y="2710"/>
                <a:ext cx="212" cy="179"/>
              </a:xfrm>
              <a:custGeom>
                <a:avLst/>
                <a:gdLst/>
                <a:ahLst/>
                <a:cxnLst>
                  <a:cxn ang="0">
                    <a:pos x="212" y="0"/>
                  </a:cxn>
                  <a:cxn ang="0">
                    <a:pos x="144" y="36"/>
                  </a:cxn>
                  <a:cxn ang="0">
                    <a:pos x="0" y="179"/>
                  </a:cxn>
                  <a:cxn ang="0">
                    <a:pos x="177" y="85"/>
                  </a:cxn>
                  <a:cxn ang="0">
                    <a:pos x="212" y="0"/>
                  </a:cxn>
                </a:cxnLst>
                <a:rect l="0" t="0" r="r" b="b"/>
                <a:pathLst>
                  <a:path w="212" h="179">
                    <a:moveTo>
                      <a:pt x="212" y="0"/>
                    </a:moveTo>
                    <a:lnTo>
                      <a:pt x="144" y="36"/>
                    </a:lnTo>
                    <a:lnTo>
                      <a:pt x="0" y="179"/>
                    </a:lnTo>
                    <a:lnTo>
                      <a:pt x="177" y="85"/>
                    </a:lnTo>
                    <a:lnTo>
                      <a:pt x="212" y="0"/>
                    </a:lnTo>
                    <a:close/>
                  </a:path>
                </a:pathLst>
              </a:custGeom>
              <a:solidFill>
                <a:schemeClr val="bg2"/>
              </a:solidFill>
              <a:ln w="9525">
                <a:noFill/>
                <a:round/>
                <a:headEnd/>
                <a:tailEnd/>
              </a:ln>
              <a:effectLst/>
            </p:spPr>
            <p:txBody>
              <a:bodyPr/>
              <a:lstStyle/>
              <a:p>
                <a:endParaRPr lang="sl-SI"/>
              </a:p>
            </p:txBody>
          </p:sp>
          <p:sp>
            <p:nvSpPr>
              <p:cNvPr id="25638" name="Freeform 38"/>
              <p:cNvSpPr>
                <a:spLocks/>
              </p:cNvSpPr>
              <p:nvPr/>
            </p:nvSpPr>
            <p:spPr bwMode="hidden">
              <a:xfrm>
                <a:off x="1037" y="2609"/>
                <a:ext cx="64" cy="79"/>
              </a:xfrm>
              <a:custGeom>
                <a:avLst/>
                <a:gdLst/>
                <a:ahLst/>
                <a:cxnLst>
                  <a:cxn ang="0">
                    <a:pos x="0" y="22"/>
                  </a:cxn>
                  <a:cxn ang="0">
                    <a:pos x="64" y="79"/>
                  </a:cxn>
                  <a:cxn ang="0">
                    <a:pos x="60" y="0"/>
                  </a:cxn>
                  <a:cxn ang="0">
                    <a:pos x="0" y="22"/>
                  </a:cxn>
                </a:cxnLst>
                <a:rect l="0" t="0" r="r" b="b"/>
                <a:pathLst>
                  <a:path w="64" h="79">
                    <a:moveTo>
                      <a:pt x="0" y="22"/>
                    </a:moveTo>
                    <a:lnTo>
                      <a:pt x="64" y="79"/>
                    </a:lnTo>
                    <a:lnTo>
                      <a:pt x="60" y="0"/>
                    </a:lnTo>
                    <a:lnTo>
                      <a:pt x="0" y="22"/>
                    </a:lnTo>
                    <a:close/>
                  </a:path>
                </a:pathLst>
              </a:custGeom>
              <a:solidFill>
                <a:schemeClr val="bg2"/>
              </a:solidFill>
              <a:ln w="9525">
                <a:noFill/>
                <a:round/>
                <a:headEnd/>
                <a:tailEnd/>
              </a:ln>
              <a:effectLst/>
            </p:spPr>
            <p:txBody>
              <a:bodyPr/>
              <a:lstStyle/>
              <a:p>
                <a:endParaRPr lang="sl-SI"/>
              </a:p>
            </p:txBody>
          </p:sp>
          <p:sp>
            <p:nvSpPr>
              <p:cNvPr id="25639" name="Freeform 39"/>
              <p:cNvSpPr>
                <a:spLocks/>
              </p:cNvSpPr>
              <p:nvPr userDrawn="1"/>
            </p:nvSpPr>
            <p:spPr bwMode="hidden">
              <a:xfrm>
                <a:off x="867" y="2471"/>
                <a:ext cx="137" cy="207"/>
              </a:xfrm>
              <a:custGeom>
                <a:avLst/>
                <a:gdLst/>
                <a:ahLst/>
                <a:cxnLst>
                  <a:cxn ang="0">
                    <a:pos x="0" y="0"/>
                  </a:cxn>
                  <a:cxn ang="0">
                    <a:pos x="17" y="87"/>
                  </a:cxn>
                  <a:cxn ang="0">
                    <a:pos x="69" y="154"/>
                  </a:cxn>
                  <a:cxn ang="0">
                    <a:pos x="137" y="207"/>
                  </a:cxn>
                  <a:cxn ang="0">
                    <a:pos x="0" y="0"/>
                  </a:cxn>
                </a:cxnLst>
                <a:rect l="0" t="0" r="r" b="b"/>
                <a:pathLst>
                  <a:path w="137" h="207">
                    <a:moveTo>
                      <a:pt x="0" y="0"/>
                    </a:moveTo>
                    <a:lnTo>
                      <a:pt x="17" y="87"/>
                    </a:lnTo>
                    <a:lnTo>
                      <a:pt x="69" y="154"/>
                    </a:lnTo>
                    <a:lnTo>
                      <a:pt x="137" y="207"/>
                    </a:lnTo>
                    <a:lnTo>
                      <a:pt x="0" y="0"/>
                    </a:lnTo>
                    <a:close/>
                  </a:path>
                </a:pathLst>
              </a:custGeom>
              <a:solidFill>
                <a:schemeClr val="bg2"/>
              </a:solidFill>
              <a:ln w="9525">
                <a:noFill/>
                <a:round/>
                <a:headEnd/>
                <a:tailEnd/>
              </a:ln>
              <a:effectLst/>
            </p:spPr>
            <p:txBody>
              <a:bodyPr/>
              <a:lstStyle/>
              <a:p>
                <a:endParaRPr lang="sl-SI"/>
              </a:p>
            </p:txBody>
          </p:sp>
          <p:sp>
            <p:nvSpPr>
              <p:cNvPr id="25640" name="Freeform 40"/>
              <p:cNvSpPr>
                <a:spLocks/>
              </p:cNvSpPr>
              <p:nvPr userDrawn="1"/>
            </p:nvSpPr>
            <p:spPr bwMode="hidden">
              <a:xfrm>
                <a:off x="817" y="2507"/>
                <a:ext cx="65" cy="222"/>
              </a:xfrm>
              <a:custGeom>
                <a:avLst/>
                <a:gdLst/>
                <a:ahLst/>
                <a:cxnLst>
                  <a:cxn ang="0">
                    <a:pos x="0" y="222"/>
                  </a:cxn>
                  <a:cxn ang="0">
                    <a:pos x="40" y="142"/>
                  </a:cxn>
                  <a:cxn ang="0">
                    <a:pos x="65" y="72"/>
                  </a:cxn>
                  <a:cxn ang="0">
                    <a:pos x="7" y="0"/>
                  </a:cxn>
                  <a:cxn ang="0">
                    <a:pos x="0" y="222"/>
                  </a:cxn>
                </a:cxnLst>
                <a:rect l="0" t="0" r="r" b="b"/>
                <a:pathLst>
                  <a:path w="65" h="222">
                    <a:moveTo>
                      <a:pt x="0" y="222"/>
                    </a:moveTo>
                    <a:lnTo>
                      <a:pt x="40" y="142"/>
                    </a:lnTo>
                    <a:lnTo>
                      <a:pt x="65" y="72"/>
                    </a:lnTo>
                    <a:lnTo>
                      <a:pt x="7" y="0"/>
                    </a:lnTo>
                    <a:lnTo>
                      <a:pt x="0" y="222"/>
                    </a:lnTo>
                    <a:close/>
                  </a:path>
                </a:pathLst>
              </a:custGeom>
              <a:solidFill>
                <a:schemeClr val="bg2"/>
              </a:solidFill>
              <a:ln w="9525">
                <a:noFill/>
                <a:round/>
                <a:headEnd/>
                <a:tailEnd/>
              </a:ln>
              <a:effectLst/>
            </p:spPr>
            <p:txBody>
              <a:bodyPr/>
              <a:lstStyle/>
              <a:p>
                <a:endParaRPr lang="sl-SI"/>
              </a:p>
            </p:txBody>
          </p:sp>
        </p:grpSp>
      </p:grpSp>
      <p:sp>
        <p:nvSpPr>
          <p:cNvPr id="25641" name="Rectangle 41"/>
          <p:cNvSpPr>
            <a:spLocks noGrp="1" noChangeArrowheads="1"/>
          </p:cNvSpPr>
          <p:nvPr>
            <p:ph type="ctrTitle"/>
          </p:nvPr>
        </p:nvSpPr>
        <p:spPr>
          <a:xfrm>
            <a:off x="685800" y="1447800"/>
            <a:ext cx="7772400" cy="1470025"/>
          </a:xfrm>
        </p:spPr>
        <p:txBody>
          <a:bodyPr/>
          <a:lstStyle>
            <a:lvl1pPr>
              <a:defRPr/>
            </a:lvl1pPr>
          </a:lstStyle>
          <a:p>
            <a:r>
              <a:rPr lang="sl-SI" smtClean="0"/>
              <a:t>Kliknite, če želite urediti slog naslova matrice</a:t>
            </a:r>
            <a:endParaRPr lang="sl-SI"/>
          </a:p>
        </p:txBody>
      </p:sp>
      <p:sp>
        <p:nvSpPr>
          <p:cNvPr id="25642" name="Rectangle 42"/>
          <p:cNvSpPr>
            <a:spLocks noGrp="1" noChangeArrowheads="1"/>
          </p:cNvSpPr>
          <p:nvPr>
            <p:ph type="subTitle" idx="1"/>
          </p:nvPr>
        </p:nvSpPr>
        <p:spPr>
          <a:xfrm>
            <a:off x="1371600" y="3203575"/>
            <a:ext cx="6400800" cy="1752600"/>
          </a:xfrm>
        </p:spPr>
        <p:txBody>
          <a:bodyPr/>
          <a:lstStyle>
            <a:lvl1pPr marL="0" indent="0" algn="ctr">
              <a:buFont typeface="Wingdings" pitchFamily="2" charset="2"/>
              <a:buNone/>
              <a:defRPr/>
            </a:lvl1pPr>
          </a:lstStyle>
          <a:p>
            <a:r>
              <a:rPr lang="sl-SI" smtClean="0"/>
              <a:t>Kliknite, če želite urediti slog podnaslova matrice</a:t>
            </a:r>
            <a:endParaRPr lang="sl-SI"/>
          </a:p>
        </p:txBody>
      </p:sp>
      <p:sp>
        <p:nvSpPr>
          <p:cNvPr id="25643" name="Rectangle 43"/>
          <p:cNvSpPr>
            <a:spLocks noGrp="1" noChangeArrowheads="1"/>
          </p:cNvSpPr>
          <p:nvPr>
            <p:ph type="dt" sz="half" idx="2"/>
          </p:nvPr>
        </p:nvSpPr>
        <p:spPr>
          <a:xfrm>
            <a:off x="457200" y="6245225"/>
            <a:ext cx="2133600" cy="476250"/>
          </a:xfrm>
        </p:spPr>
        <p:txBody>
          <a:bodyPr/>
          <a:lstStyle>
            <a:lvl1pPr>
              <a:defRPr/>
            </a:lvl1pPr>
          </a:lstStyle>
          <a:p>
            <a:endParaRPr lang="sl-SI"/>
          </a:p>
        </p:txBody>
      </p:sp>
      <p:sp>
        <p:nvSpPr>
          <p:cNvPr id="25644" name="Rectangle 44"/>
          <p:cNvSpPr>
            <a:spLocks noGrp="1" noChangeArrowheads="1"/>
          </p:cNvSpPr>
          <p:nvPr>
            <p:ph type="ftr" sz="quarter" idx="3"/>
          </p:nvPr>
        </p:nvSpPr>
        <p:spPr>
          <a:xfrm>
            <a:off x="3124200" y="6245225"/>
            <a:ext cx="2895600" cy="476250"/>
          </a:xfrm>
        </p:spPr>
        <p:txBody>
          <a:bodyPr/>
          <a:lstStyle>
            <a:lvl1pPr>
              <a:defRPr/>
            </a:lvl1pPr>
          </a:lstStyle>
          <a:p>
            <a:endParaRPr lang="sl-SI"/>
          </a:p>
        </p:txBody>
      </p:sp>
      <p:sp>
        <p:nvSpPr>
          <p:cNvPr id="25645" name="Rectangle 45"/>
          <p:cNvSpPr>
            <a:spLocks noGrp="1" noChangeArrowheads="1"/>
          </p:cNvSpPr>
          <p:nvPr>
            <p:ph type="sldNum" sz="quarter" idx="4"/>
          </p:nvPr>
        </p:nvSpPr>
        <p:spPr>
          <a:xfrm>
            <a:off x="6553200" y="6245225"/>
            <a:ext cx="2133600" cy="476250"/>
          </a:xfrm>
        </p:spPr>
        <p:txBody>
          <a:bodyPr/>
          <a:lstStyle>
            <a:lvl1pPr>
              <a:defRPr/>
            </a:lvl1pPr>
          </a:lstStyle>
          <a:p>
            <a:fld id="{3093E533-2C80-4A03-80FB-C14C1096DDB3}" type="slidenum">
              <a:rPr lang="sl-SI" smtClean="0"/>
              <a:pPr/>
              <a:t>‹#›</a:t>
            </a:fld>
            <a:endParaRPr lang="sl-SI"/>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4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42" grpId="0" build="p">
        <p:tmplLst>
          <p:tmpl lvl="1">
            <p:tnLst>
              <p:par>
                <p:cTn presetID="1" presetClass="entr" presetSubtype="0" fill="hold" nodeType="clickEffect">
                  <p:stCondLst>
                    <p:cond delay="0"/>
                  </p:stCondLst>
                  <p:childTnLst>
                    <p:set>
                      <p:cBhvr>
                        <p:cTn dur="1" fill="hold">
                          <p:stCondLst>
                            <p:cond delay="0"/>
                          </p:stCondLst>
                        </p:cTn>
                        <p:tgtEl>
                          <p:spTgt spid="25642"/>
                        </p:tgtEl>
                        <p:attrNameLst>
                          <p:attrName>style.visibility</p:attrName>
                        </p:attrNameLst>
                      </p:cBhvr>
                      <p:to>
                        <p:strVal val="visible"/>
                      </p:to>
                    </p:se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lvl1pPr>
              <a:defRPr/>
            </a:lvl1pPr>
          </a:lstStyle>
          <a:p>
            <a:endParaRPr lang="sl-SI"/>
          </a:p>
        </p:txBody>
      </p:sp>
      <p:sp>
        <p:nvSpPr>
          <p:cNvPr id="5" name="Ograda noge 4"/>
          <p:cNvSpPr>
            <a:spLocks noGrp="1"/>
          </p:cNvSpPr>
          <p:nvPr>
            <p:ph type="ftr" sz="quarter" idx="11"/>
          </p:nvPr>
        </p:nvSpPr>
        <p:spPr/>
        <p:txBody>
          <a:bodyPr/>
          <a:lstStyle>
            <a:lvl1pPr>
              <a:defRPr/>
            </a:lvl1pPr>
          </a:lstStyle>
          <a:p>
            <a:endParaRPr lang="sl-SI"/>
          </a:p>
        </p:txBody>
      </p:sp>
      <p:sp>
        <p:nvSpPr>
          <p:cNvPr id="6" name="Ograda številke diapozitiva 5"/>
          <p:cNvSpPr>
            <a:spLocks noGrp="1"/>
          </p:cNvSpPr>
          <p:nvPr>
            <p:ph type="sldNum" sz="quarter" idx="12"/>
          </p:nvPr>
        </p:nvSpPr>
        <p:spPr/>
        <p:txBody>
          <a:bodyPr/>
          <a:lstStyle>
            <a:lvl1pPr>
              <a:defRPr/>
            </a:lvl1pPr>
          </a:lstStyle>
          <a:p>
            <a:fld id="{AAF20857-C447-4083-A102-9B9471538302}" type="slidenum">
              <a:rPr lang="sl-SI" smtClean="0"/>
              <a:pPr/>
              <a:t>‹#›</a:t>
            </a:fld>
            <a:endParaRPr lang="sl-S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158750"/>
            <a:ext cx="2057400" cy="5972175"/>
          </a:xfrm>
        </p:spPr>
        <p:txBody>
          <a:bodyPr vert="eaVert"/>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a:xfrm>
            <a:off x="457200" y="158750"/>
            <a:ext cx="6019800" cy="5972175"/>
          </a:xfrm>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lvl1pPr>
              <a:defRPr/>
            </a:lvl1pPr>
          </a:lstStyle>
          <a:p>
            <a:endParaRPr lang="sl-SI"/>
          </a:p>
        </p:txBody>
      </p:sp>
      <p:sp>
        <p:nvSpPr>
          <p:cNvPr id="5" name="Ograda noge 4"/>
          <p:cNvSpPr>
            <a:spLocks noGrp="1"/>
          </p:cNvSpPr>
          <p:nvPr>
            <p:ph type="ftr" sz="quarter" idx="11"/>
          </p:nvPr>
        </p:nvSpPr>
        <p:spPr/>
        <p:txBody>
          <a:bodyPr/>
          <a:lstStyle>
            <a:lvl1pPr>
              <a:defRPr/>
            </a:lvl1pPr>
          </a:lstStyle>
          <a:p>
            <a:endParaRPr lang="sl-SI"/>
          </a:p>
        </p:txBody>
      </p:sp>
      <p:sp>
        <p:nvSpPr>
          <p:cNvPr id="6" name="Ograda številke diapozitiva 5"/>
          <p:cNvSpPr>
            <a:spLocks noGrp="1"/>
          </p:cNvSpPr>
          <p:nvPr>
            <p:ph type="sldNum" sz="quarter" idx="12"/>
          </p:nvPr>
        </p:nvSpPr>
        <p:spPr/>
        <p:txBody>
          <a:bodyPr/>
          <a:lstStyle>
            <a:lvl1pPr>
              <a:defRPr/>
            </a:lvl1pPr>
          </a:lstStyle>
          <a:p>
            <a:fld id="{9ABA70D5-716E-4F99-B544-08FC0D7F7A7C}" type="slidenum">
              <a:rPr lang="sl-SI" smtClean="0"/>
              <a:pPr/>
              <a:t>‹#›</a:t>
            </a:fld>
            <a:endParaRPr lang="sl-S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idx="1"/>
          </p:nvPr>
        </p:nvSpPr>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lvl1pPr>
              <a:defRPr/>
            </a:lvl1pPr>
          </a:lstStyle>
          <a:p>
            <a:endParaRPr lang="sl-SI"/>
          </a:p>
        </p:txBody>
      </p:sp>
      <p:sp>
        <p:nvSpPr>
          <p:cNvPr id="5" name="Ograda noge 4"/>
          <p:cNvSpPr>
            <a:spLocks noGrp="1"/>
          </p:cNvSpPr>
          <p:nvPr>
            <p:ph type="ftr" sz="quarter" idx="11"/>
          </p:nvPr>
        </p:nvSpPr>
        <p:spPr/>
        <p:txBody>
          <a:bodyPr/>
          <a:lstStyle>
            <a:lvl1pPr>
              <a:defRPr/>
            </a:lvl1pPr>
          </a:lstStyle>
          <a:p>
            <a:endParaRPr lang="sl-SI"/>
          </a:p>
        </p:txBody>
      </p:sp>
      <p:sp>
        <p:nvSpPr>
          <p:cNvPr id="6" name="Ograda številke diapozitiva 5"/>
          <p:cNvSpPr>
            <a:spLocks noGrp="1"/>
          </p:cNvSpPr>
          <p:nvPr>
            <p:ph type="sldNum" sz="quarter" idx="12"/>
          </p:nvPr>
        </p:nvSpPr>
        <p:spPr/>
        <p:txBody>
          <a:bodyPr/>
          <a:lstStyle>
            <a:lvl1pPr>
              <a:defRPr/>
            </a:lvl1pPr>
          </a:lstStyle>
          <a:p>
            <a:fld id="{A11F8B8B-6022-4CBB-A04B-FA53DEACA6D7}" type="slidenum">
              <a:rPr lang="sl-SI" smtClean="0"/>
              <a:pPr/>
              <a:t>‹#›</a:t>
            </a:fld>
            <a:endParaRPr lang="sl-S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Kliknite, če želite urediti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l-SI" smtClean="0"/>
              <a:t>Kliknite, če želite urediti sloge besedila matrice</a:t>
            </a:r>
          </a:p>
        </p:txBody>
      </p:sp>
      <p:sp>
        <p:nvSpPr>
          <p:cNvPr id="4" name="Ograda datuma 3"/>
          <p:cNvSpPr>
            <a:spLocks noGrp="1"/>
          </p:cNvSpPr>
          <p:nvPr>
            <p:ph type="dt" sz="half" idx="10"/>
          </p:nvPr>
        </p:nvSpPr>
        <p:spPr/>
        <p:txBody>
          <a:bodyPr/>
          <a:lstStyle>
            <a:lvl1pPr>
              <a:defRPr/>
            </a:lvl1pPr>
          </a:lstStyle>
          <a:p>
            <a:endParaRPr lang="sl-SI"/>
          </a:p>
        </p:txBody>
      </p:sp>
      <p:sp>
        <p:nvSpPr>
          <p:cNvPr id="5" name="Ograda noge 4"/>
          <p:cNvSpPr>
            <a:spLocks noGrp="1"/>
          </p:cNvSpPr>
          <p:nvPr>
            <p:ph type="ftr" sz="quarter" idx="11"/>
          </p:nvPr>
        </p:nvSpPr>
        <p:spPr/>
        <p:txBody>
          <a:bodyPr/>
          <a:lstStyle>
            <a:lvl1pPr>
              <a:defRPr/>
            </a:lvl1pPr>
          </a:lstStyle>
          <a:p>
            <a:endParaRPr lang="sl-SI"/>
          </a:p>
        </p:txBody>
      </p:sp>
      <p:sp>
        <p:nvSpPr>
          <p:cNvPr id="6" name="Ograda številke diapozitiva 5"/>
          <p:cNvSpPr>
            <a:spLocks noGrp="1"/>
          </p:cNvSpPr>
          <p:nvPr>
            <p:ph type="sldNum" sz="quarter" idx="12"/>
          </p:nvPr>
        </p:nvSpPr>
        <p:spPr/>
        <p:txBody>
          <a:bodyPr/>
          <a:lstStyle>
            <a:lvl1pPr>
              <a:defRPr/>
            </a:lvl1pPr>
          </a:lstStyle>
          <a:p>
            <a:fld id="{344D4375-8786-44B5-8C7C-64C0463261CF}" type="slidenum">
              <a:rPr lang="sl-SI" smtClean="0"/>
              <a:pPr/>
              <a:t>‹#›</a:t>
            </a:fld>
            <a:endParaRPr lang="sl-S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datuma 4"/>
          <p:cNvSpPr>
            <a:spLocks noGrp="1"/>
          </p:cNvSpPr>
          <p:nvPr>
            <p:ph type="dt" sz="half" idx="10"/>
          </p:nvPr>
        </p:nvSpPr>
        <p:spPr/>
        <p:txBody>
          <a:bodyPr/>
          <a:lstStyle>
            <a:lvl1pPr>
              <a:defRPr/>
            </a:lvl1pPr>
          </a:lstStyle>
          <a:p>
            <a:endParaRPr lang="sl-SI"/>
          </a:p>
        </p:txBody>
      </p:sp>
      <p:sp>
        <p:nvSpPr>
          <p:cNvPr id="6" name="Ograda noge 5"/>
          <p:cNvSpPr>
            <a:spLocks noGrp="1"/>
          </p:cNvSpPr>
          <p:nvPr>
            <p:ph type="ftr" sz="quarter" idx="11"/>
          </p:nvPr>
        </p:nvSpPr>
        <p:spPr/>
        <p:txBody>
          <a:bodyPr/>
          <a:lstStyle>
            <a:lvl1pPr>
              <a:defRPr/>
            </a:lvl1pPr>
          </a:lstStyle>
          <a:p>
            <a:endParaRPr lang="sl-SI"/>
          </a:p>
        </p:txBody>
      </p:sp>
      <p:sp>
        <p:nvSpPr>
          <p:cNvPr id="7" name="Ograda številke diapozitiva 6"/>
          <p:cNvSpPr>
            <a:spLocks noGrp="1"/>
          </p:cNvSpPr>
          <p:nvPr>
            <p:ph type="sldNum" sz="quarter" idx="12"/>
          </p:nvPr>
        </p:nvSpPr>
        <p:spPr/>
        <p:txBody>
          <a:bodyPr/>
          <a:lstStyle>
            <a:lvl1pPr>
              <a:defRPr/>
            </a:lvl1pPr>
          </a:lstStyle>
          <a:p>
            <a:fld id="{979E3916-3B69-48EA-A4D7-B8F09BCA1634}" type="slidenum">
              <a:rPr lang="sl-SI" smtClean="0"/>
              <a:pPr/>
              <a:t>‹#›</a:t>
            </a:fld>
            <a:endParaRPr lang="sl-S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143000"/>
          </a:xfrm>
        </p:spPr>
        <p:txBody>
          <a:bodyPr/>
          <a:lstStyle>
            <a:lvl1pPr>
              <a:defRPr/>
            </a:lvl1pPr>
          </a:lstStyle>
          <a:p>
            <a:r>
              <a:rPr lang="sl-SI" smtClean="0"/>
              <a:t>Kliknite, če želite urediti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grada datuma 6"/>
          <p:cNvSpPr>
            <a:spLocks noGrp="1"/>
          </p:cNvSpPr>
          <p:nvPr>
            <p:ph type="dt" sz="half" idx="10"/>
          </p:nvPr>
        </p:nvSpPr>
        <p:spPr/>
        <p:txBody>
          <a:bodyPr/>
          <a:lstStyle>
            <a:lvl1pPr>
              <a:defRPr/>
            </a:lvl1pPr>
          </a:lstStyle>
          <a:p>
            <a:endParaRPr lang="sl-SI"/>
          </a:p>
        </p:txBody>
      </p:sp>
      <p:sp>
        <p:nvSpPr>
          <p:cNvPr id="8" name="Ograda noge 7"/>
          <p:cNvSpPr>
            <a:spLocks noGrp="1"/>
          </p:cNvSpPr>
          <p:nvPr>
            <p:ph type="ftr" sz="quarter" idx="11"/>
          </p:nvPr>
        </p:nvSpPr>
        <p:spPr/>
        <p:txBody>
          <a:bodyPr/>
          <a:lstStyle>
            <a:lvl1pPr>
              <a:defRPr/>
            </a:lvl1pPr>
          </a:lstStyle>
          <a:p>
            <a:endParaRPr lang="sl-SI"/>
          </a:p>
        </p:txBody>
      </p:sp>
      <p:sp>
        <p:nvSpPr>
          <p:cNvPr id="9" name="Ograda številke diapozitiva 8"/>
          <p:cNvSpPr>
            <a:spLocks noGrp="1"/>
          </p:cNvSpPr>
          <p:nvPr>
            <p:ph type="sldNum" sz="quarter" idx="12"/>
          </p:nvPr>
        </p:nvSpPr>
        <p:spPr/>
        <p:txBody>
          <a:bodyPr/>
          <a:lstStyle>
            <a:lvl1pPr>
              <a:defRPr/>
            </a:lvl1pPr>
          </a:lstStyle>
          <a:p>
            <a:fld id="{9DB35CCF-E451-4EBB-9919-232115600686}" type="slidenum">
              <a:rPr lang="sl-SI" smtClean="0"/>
              <a:pPr/>
              <a:t>‹#›</a:t>
            </a:fld>
            <a:endParaRPr lang="sl-S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datuma 2"/>
          <p:cNvSpPr>
            <a:spLocks noGrp="1"/>
          </p:cNvSpPr>
          <p:nvPr>
            <p:ph type="dt" sz="half" idx="10"/>
          </p:nvPr>
        </p:nvSpPr>
        <p:spPr/>
        <p:txBody>
          <a:bodyPr/>
          <a:lstStyle>
            <a:lvl1pPr>
              <a:defRPr/>
            </a:lvl1pPr>
          </a:lstStyle>
          <a:p>
            <a:endParaRPr lang="sl-SI"/>
          </a:p>
        </p:txBody>
      </p:sp>
      <p:sp>
        <p:nvSpPr>
          <p:cNvPr id="4" name="Ograda noge 3"/>
          <p:cNvSpPr>
            <a:spLocks noGrp="1"/>
          </p:cNvSpPr>
          <p:nvPr>
            <p:ph type="ftr" sz="quarter" idx="11"/>
          </p:nvPr>
        </p:nvSpPr>
        <p:spPr/>
        <p:txBody>
          <a:bodyPr/>
          <a:lstStyle>
            <a:lvl1pPr>
              <a:defRPr/>
            </a:lvl1pPr>
          </a:lstStyle>
          <a:p>
            <a:endParaRPr lang="sl-SI"/>
          </a:p>
        </p:txBody>
      </p:sp>
      <p:sp>
        <p:nvSpPr>
          <p:cNvPr id="5" name="Ograda številke diapozitiva 4"/>
          <p:cNvSpPr>
            <a:spLocks noGrp="1"/>
          </p:cNvSpPr>
          <p:nvPr>
            <p:ph type="sldNum" sz="quarter" idx="12"/>
          </p:nvPr>
        </p:nvSpPr>
        <p:spPr/>
        <p:txBody>
          <a:bodyPr/>
          <a:lstStyle>
            <a:lvl1pPr>
              <a:defRPr/>
            </a:lvl1pPr>
          </a:lstStyle>
          <a:p>
            <a:fld id="{3CA74738-BFE6-40CD-99BD-9B8094804C73}" type="slidenum">
              <a:rPr lang="sl-SI" smtClean="0"/>
              <a:pPr/>
              <a:t>‹#›</a:t>
            </a:fld>
            <a:endParaRPr lang="sl-S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lvl1pPr>
              <a:defRPr/>
            </a:lvl1pPr>
          </a:lstStyle>
          <a:p>
            <a:endParaRPr lang="sl-SI"/>
          </a:p>
        </p:txBody>
      </p:sp>
      <p:sp>
        <p:nvSpPr>
          <p:cNvPr id="3" name="Ograda noge 2"/>
          <p:cNvSpPr>
            <a:spLocks noGrp="1"/>
          </p:cNvSpPr>
          <p:nvPr>
            <p:ph type="ftr" sz="quarter" idx="11"/>
          </p:nvPr>
        </p:nvSpPr>
        <p:spPr/>
        <p:txBody>
          <a:bodyPr/>
          <a:lstStyle>
            <a:lvl1pPr>
              <a:defRPr/>
            </a:lvl1pPr>
          </a:lstStyle>
          <a:p>
            <a:endParaRPr lang="sl-SI"/>
          </a:p>
        </p:txBody>
      </p:sp>
      <p:sp>
        <p:nvSpPr>
          <p:cNvPr id="4" name="Ograda številke diapozitiva 3"/>
          <p:cNvSpPr>
            <a:spLocks noGrp="1"/>
          </p:cNvSpPr>
          <p:nvPr>
            <p:ph type="sldNum" sz="quarter" idx="12"/>
          </p:nvPr>
        </p:nvSpPr>
        <p:spPr/>
        <p:txBody>
          <a:bodyPr/>
          <a:lstStyle>
            <a:lvl1pPr>
              <a:defRPr/>
            </a:lvl1pPr>
          </a:lstStyle>
          <a:p>
            <a:fld id="{B14E345C-F572-497A-BC97-6B351EA29A12}" type="slidenum">
              <a:rPr lang="sl-SI" smtClean="0"/>
              <a:pPr/>
              <a:t>‹#›</a:t>
            </a:fld>
            <a:endParaRPr lang="sl-S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lstStyle>
            <a:lvl1pPr algn="l">
              <a:defRPr sz="2000" b="1"/>
            </a:lvl1pPr>
          </a:lstStyle>
          <a:p>
            <a:r>
              <a:rPr lang="sl-SI" smtClean="0"/>
              <a:t>Kliknite, če želite urediti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Ograda datuma 4"/>
          <p:cNvSpPr>
            <a:spLocks noGrp="1"/>
          </p:cNvSpPr>
          <p:nvPr>
            <p:ph type="dt" sz="half" idx="10"/>
          </p:nvPr>
        </p:nvSpPr>
        <p:spPr/>
        <p:txBody>
          <a:bodyPr/>
          <a:lstStyle>
            <a:lvl1pPr>
              <a:defRPr/>
            </a:lvl1pPr>
          </a:lstStyle>
          <a:p>
            <a:endParaRPr lang="sl-SI"/>
          </a:p>
        </p:txBody>
      </p:sp>
      <p:sp>
        <p:nvSpPr>
          <p:cNvPr id="6" name="Ograda noge 5"/>
          <p:cNvSpPr>
            <a:spLocks noGrp="1"/>
          </p:cNvSpPr>
          <p:nvPr>
            <p:ph type="ftr" sz="quarter" idx="11"/>
          </p:nvPr>
        </p:nvSpPr>
        <p:spPr/>
        <p:txBody>
          <a:bodyPr/>
          <a:lstStyle>
            <a:lvl1pPr>
              <a:defRPr/>
            </a:lvl1pPr>
          </a:lstStyle>
          <a:p>
            <a:endParaRPr lang="sl-SI"/>
          </a:p>
        </p:txBody>
      </p:sp>
      <p:sp>
        <p:nvSpPr>
          <p:cNvPr id="7" name="Ograda številke diapozitiva 6"/>
          <p:cNvSpPr>
            <a:spLocks noGrp="1"/>
          </p:cNvSpPr>
          <p:nvPr>
            <p:ph type="sldNum" sz="quarter" idx="12"/>
          </p:nvPr>
        </p:nvSpPr>
        <p:spPr/>
        <p:txBody>
          <a:bodyPr/>
          <a:lstStyle>
            <a:lvl1pPr>
              <a:defRPr/>
            </a:lvl1pPr>
          </a:lstStyle>
          <a:p>
            <a:fld id="{0E1404C5-9609-474C-828A-C1A85D5EE5D0}" type="slidenum">
              <a:rPr lang="sl-SI" smtClean="0"/>
              <a:pPr/>
              <a:t>‹#›</a:t>
            </a:fld>
            <a:endParaRPr lang="sl-S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lstStyle>
            <a:lvl1pPr algn="l">
              <a:defRPr sz="2000" b="1"/>
            </a:lvl1pPr>
          </a:lstStyle>
          <a:p>
            <a:r>
              <a:rPr lang="sl-SI" smtClean="0"/>
              <a:t>Kliknite, če želite urediti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smtClean="0"/>
              <a:t>Kliknite ikono, če želite dodati sliko</a:t>
            </a:r>
            <a:endParaRPr lang="sl-SI"/>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Ograda datuma 4"/>
          <p:cNvSpPr>
            <a:spLocks noGrp="1"/>
          </p:cNvSpPr>
          <p:nvPr>
            <p:ph type="dt" sz="half" idx="10"/>
          </p:nvPr>
        </p:nvSpPr>
        <p:spPr/>
        <p:txBody>
          <a:bodyPr/>
          <a:lstStyle>
            <a:lvl1pPr>
              <a:defRPr/>
            </a:lvl1pPr>
          </a:lstStyle>
          <a:p>
            <a:endParaRPr lang="sl-SI"/>
          </a:p>
        </p:txBody>
      </p:sp>
      <p:sp>
        <p:nvSpPr>
          <p:cNvPr id="6" name="Ograda noge 5"/>
          <p:cNvSpPr>
            <a:spLocks noGrp="1"/>
          </p:cNvSpPr>
          <p:nvPr>
            <p:ph type="ftr" sz="quarter" idx="11"/>
          </p:nvPr>
        </p:nvSpPr>
        <p:spPr/>
        <p:txBody>
          <a:bodyPr/>
          <a:lstStyle>
            <a:lvl1pPr>
              <a:defRPr/>
            </a:lvl1pPr>
          </a:lstStyle>
          <a:p>
            <a:endParaRPr lang="sl-SI"/>
          </a:p>
        </p:txBody>
      </p:sp>
      <p:sp>
        <p:nvSpPr>
          <p:cNvPr id="7" name="Ograda številke diapozitiva 6"/>
          <p:cNvSpPr>
            <a:spLocks noGrp="1"/>
          </p:cNvSpPr>
          <p:nvPr>
            <p:ph type="sldNum" sz="quarter" idx="12"/>
          </p:nvPr>
        </p:nvSpPr>
        <p:spPr/>
        <p:txBody>
          <a:bodyPr/>
          <a:lstStyle>
            <a:lvl1pPr>
              <a:defRPr/>
            </a:lvl1pPr>
          </a:lstStyle>
          <a:p>
            <a:fld id="{1C120C86-85A9-42A7-8C85-C6B67F176B00}" type="slidenum">
              <a:rPr lang="sl-SI" smtClean="0"/>
              <a:pPr/>
              <a:t>‹#›</a:t>
            </a:fld>
            <a:endParaRPr lang="sl-S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0825" cy="6851650"/>
            <a:chOff x="0" y="0"/>
            <a:chExt cx="5758" cy="4316"/>
          </a:xfrm>
        </p:grpSpPr>
        <p:sp>
          <p:nvSpPr>
            <p:cNvPr id="24579" name="Freeform 3"/>
            <p:cNvSpPr>
              <a:spLocks/>
            </p:cNvSpPr>
            <p:nvPr/>
          </p:nvSpPr>
          <p:spPr bwMode="hidden">
            <a:xfrm>
              <a:off x="1812" y="2811"/>
              <a:ext cx="3946" cy="1505"/>
            </a:xfrm>
            <a:custGeom>
              <a:avLst/>
              <a:gdLst/>
              <a:ahLst/>
              <a:cxnLst>
                <a:cxn ang="0">
                  <a:pos x="149" y="1505"/>
                </a:cxn>
                <a:cxn ang="0">
                  <a:pos x="687" y="1331"/>
                </a:cxn>
                <a:cxn ang="0">
                  <a:pos x="1213" y="1157"/>
                </a:cxn>
                <a:cxn ang="0">
                  <a:pos x="1728" y="977"/>
                </a:cxn>
                <a:cxn ang="0">
                  <a:pos x="2218" y="792"/>
                </a:cxn>
                <a:cxn ang="0">
                  <a:pos x="2457" y="696"/>
                </a:cxn>
                <a:cxn ang="0">
                  <a:pos x="2690" y="606"/>
                </a:cxn>
                <a:cxn ang="0">
                  <a:pos x="2918" y="510"/>
                </a:cxn>
                <a:cxn ang="0">
                  <a:pos x="3139" y="420"/>
                </a:cxn>
                <a:cxn ang="0">
                  <a:pos x="3348" y="324"/>
                </a:cxn>
                <a:cxn ang="0">
                  <a:pos x="3551" y="234"/>
                </a:cxn>
                <a:cxn ang="0">
                  <a:pos x="3749" y="138"/>
                </a:cxn>
                <a:cxn ang="0">
                  <a:pos x="3934" y="48"/>
                </a:cxn>
                <a:cxn ang="0">
                  <a:pos x="3934" y="0"/>
                </a:cxn>
                <a:cxn ang="0">
                  <a:pos x="3743" y="96"/>
                </a:cxn>
                <a:cxn ang="0">
                  <a:pos x="3539" y="192"/>
                </a:cxn>
                <a:cxn ang="0">
                  <a:pos x="3330" y="288"/>
                </a:cxn>
                <a:cxn ang="0">
                  <a:pos x="3115" y="384"/>
                </a:cxn>
                <a:cxn ang="0">
                  <a:pos x="2888" y="480"/>
                </a:cxn>
                <a:cxn ang="0">
                  <a:pos x="2654" y="576"/>
                </a:cxn>
                <a:cxn ang="0">
                  <a:pos x="2409" y="672"/>
                </a:cxn>
                <a:cxn ang="0">
                  <a:pos x="2164" y="768"/>
                </a:cxn>
                <a:cxn ang="0">
                  <a:pos x="1907" y="864"/>
                </a:cxn>
                <a:cxn ang="0">
                  <a:pos x="1650" y="960"/>
                </a:cxn>
                <a:cxn ang="0">
                  <a:pos x="1112" y="1145"/>
                </a:cxn>
                <a:cxn ang="0">
                  <a:pos x="562" y="1331"/>
                </a:cxn>
                <a:cxn ang="0">
                  <a:pos x="0" y="1505"/>
                </a:cxn>
                <a:cxn ang="0">
                  <a:pos x="149" y="1505"/>
                </a:cxn>
                <a:cxn ang="0">
                  <a:pos x="149" y="1505"/>
                </a:cxn>
              </a:cxnLst>
              <a:rect l="0" t="0" r="r" b="b"/>
              <a:pathLst>
                <a:path w="3934" h="1505">
                  <a:moveTo>
                    <a:pt x="149" y="1505"/>
                  </a:moveTo>
                  <a:lnTo>
                    <a:pt x="687" y="1331"/>
                  </a:lnTo>
                  <a:lnTo>
                    <a:pt x="1213" y="1157"/>
                  </a:lnTo>
                  <a:lnTo>
                    <a:pt x="1728" y="977"/>
                  </a:lnTo>
                  <a:lnTo>
                    <a:pt x="2218" y="792"/>
                  </a:lnTo>
                  <a:lnTo>
                    <a:pt x="2457" y="696"/>
                  </a:lnTo>
                  <a:lnTo>
                    <a:pt x="2690" y="606"/>
                  </a:lnTo>
                  <a:lnTo>
                    <a:pt x="2918" y="510"/>
                  </a:lnTo>
                  <a:lnTo>
                    <a:pt x="3139" y="420"/>
                  </a:lnTo>
                  <a:lnTo>
                    <a:pt x="3348" y="324"/>
                  </a:lnTo>
                  <a:lnTo>
                    <a:pt x="3551" y="234"/>
                  </a:lnTo>
                  <a:lnTo>
                    <a:pt x="3749" y="138"/>
                  </a:lnTo>
                  <a:lnTo>
                    <a:pt x="3934" y="48"/>
                  </a:lnTo>
                  <a:lnTo>
                    <a:pt x="3934" y="0"/>
                  </a:lnTo>
                  <a:lnTo>
                    <a:pt x="3743" y="96"/>
                  </a:lnTo>
                  <a:lnTo>
                    <a:pt x="3539" y="192"/>
                  </a:lnTo>
                  <a:lnTo>
                    <a:pt x="3330" y="288"/>
                  </a:lnTo>
                  <a:lnTo>
                    <a:pt x="3115" y="384"/>
                  </a:lnTo>
                  <a:lnTo>
                    <a:pt x="2888" y="480"/>
                  </a:lnTo>
                  <a:lnTo>
                    <a:pt x="2654" y="576"/>
                  </a:lnTo>
                  <a:lnTo>
                    <a:pt x="2409" y="672"/>
                  </a:lnTo>
                  <a:lnTo>
                    <a:pt x="2164" y="768"/>
                  </a:lnTo>
                  <a:lnTo>
                    <a:pt x="1907" y="864"/>
                  </a:lnTo>
                  <a:lnTo>
                    <a:pt x="1650" y="960"/>
                  </a:lnTo>
                  <a:lnTo>
                    <a:pt x="1112" y="1145"/>
                  </a:lnTo>
                  <a:lnTo>
                    <a:pt x="562" y="1331"/>
                  </a:lnTo>
                  <a:lnTo>
                    <a:pt x="0" y="1505"/>
                  </a:lnTo>
                  <a:lnTo>
                    <a:pt x="149" y="1505"/>
                  </a:lnTo>
                  <a:lnTo>
                    <a:pt x="149" y="1505"/>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4580" name="Freeform 4"/>
            <p:cNvSpPr>
              <a:spLocks/>
            </p:cNvSpPr>
            <p:nvPr/>
          </p:nvSpPr>
          <p:spPr bwMode="hidden">
            <a:xfrm>
              <a:off x="4025" y="3627"/>
              <a:ext cx="1733" cy="689"/>
            </a:xfrm>
            <a:custGeom>
              <a:avLst/>
              <a:gdLst/>
              <a:ahLst/>
              <a:cxnLst>
                <a:cxn ang="0">
                  <a:pos x="132" y="689"/>
                </a:cxn>
                <a:cxn ang="0">
                  <a:pos x="550" y="527"/>
                </a:cxn>
                <a:cxn ang="0">
                  <a:pos x="963" y="365"/>
                </a:cxn>
                <a:cxn ang="0">
                  <a:pos x="1160" y="287"/>
                </a:cxn>
                <a:cxn ang="0">
                  <a:pos x="1357" y="203"/>
                </a:cxn>
                <a:cxn ang="0">
                  <a:pos x="1549" y="126"/>
                </a:cxn>
                <a:cxn ang="0">
                  <a:pos x="1728" y="48"/>
                </a:cxn>
                <a:cxn ang="0">
                  <a:pos x="1728" y="0"/>
                </a:cxn>
                <a:cxn ang="0">
                  <a:pos x="1531" y="84"/>
                </a:cxn>
                <a:cxn ang="0">
                  <a:pos x="1327" y="167"/>
                </a:cxn>
                <a:cxn ang="0">
                  <a:pos x="1118" y="257"/>
                </a:cxn>
                <a:cxn ang="0">
                  <a:pos x="903" y="341"/>
                </a:cxn>
                <a:cxn ang="0">
                  <a:pos x="454" y="515"/>
                </a:cxn>
                <a:cxn ang="0">
                  <a:pos x="0" y="689"/>
                </a:cxn>
                <a:cxn ang="0">
                  <a:pos x="132" y="689"/>
                </a:cxn>
                <a:cxn ang="0">
                  <a:pos x="132" y="689"/>
                </a:cxn>
              </a:cxnLst>
              <a:rect l="0" t="0" r="r" b="b"/>
              <a:pathLst>
                <a:path w="1728" h="689">
                  <a:moveTo>
                    <a:pt x="132" y="689"/>
                  </a:moveTo>
                  <a:lnTo>
                    <a:pt x="550" y="527"/>
                  </a:lnTo>
                  <a:lnTo>
                    <a:pt x="963" y="365"/>
                  </a:lnTo>
                  <a:lnTo>
                    <a:pt x="1160" y="287"/>
                  </a:lnTo>
                  <a:lnTo>
                    <a:pt x="1357" y="203"/>
                  </a:lnTo>
                  <a:lnTo>
                    <a:pt x="1549" y="126"/>
                  </a:lnTo>
                  <a:lnTo>
                    <a:pt x="1728" y="48"/>
                  </a:lnTo>
                  <a:lnTo>
                    <a:pt x="1728" y="0"/>
                  </a:lnTo>
                  <a:lnTo>
                    <a:pt x="1531" y="84"/>
                  </a:lnTo>
                  <a:lnTo>
                    <a:pt x="1327" y="167"/>
                  </a:lnTo>
                  <a:lnTo>
                    <a:pt x="1118" y="257"/>
                  </a:lnTo>
                  <a:lnTo>
                    <a:pt x="903" y="341"/>
                  </a:lnTo>
                  <a:lnTo>
                    <a:pt x="454" y="515"/>
                  </a:lnTo>
                  <a:lnTo>
                    <a:pt x="0" y="689"/>
                  </a:lnTo>
                  <a:lnTo>
                    <a:pt x="132" y="689"/>
                  </a:lnTo>
                  <a:lnTo>
                    <a:pt x="132" y="689"/>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4581" name="Freeform 5"/>
            <p:cNvSpPr>
              <a:spLocks/>
            </p:cNvSpPr>
            <p:nvPr/>
          </p:nvSpPr>
          <p:spPr bwMode="hidden">
            <a:xfrm>
              <a:off x="0" y="0"/>
              <a:ext cx="5578" cy="3447"/>
            </a:xfrm>
            <a:custGeom>
              <a:avLst/>
              <a:gdLst/>
              <a:ahLst/>
              <a:cxnLst>
                <a:cxn ang="0">
                  <a:pos x="5561" y="929"/>
                </a:cxn>
                <a:cxn ang="0">
                  <a:pos x="5537" y="773"/>
                </a:cxn>
                <a:cxn ang="0">
                  <a:pos x="5453" y="629"/>
                </a:cxn>
                <a:cxn ang="0">
                  <a:pos x="5327" y="492"/>
                </a:cxn>
                <a:cxn ang="0">
                  <a:pos x="5148" y="366"/>
                </a:cxn>
                <a:cxn ang="0">
                  <a:pos x="4921" y="252"/>
                </a:cxn>
                <a:cxn ang="0">
                  <a:pos x="4652" y="144"/>
                </a:cxn>
                <a:cxn ang="0">
                  <a:pos x="4341" y="48"/>
                </a:cxn>
                <a:cxn ang="0">
                  <a:pos x="4000" y="0"/>
                </a:cxn>
                <a:cxn ang="0">
                  <a:pos x="4359" y="90"/>
                </a:cxn>
                <a:cxn ang="0">
                  <a:pos x="4670" y="192"/>
                </a:cxn>
                <a:cxn ang="0">
                  <a:pos x="4933" y="306"/>
                </a:cxn>
                <a:cxn ang="0">
                  <a:pos x="5148" y="426"/>
                </a:cxn>
                <a:cxn ang="0">
                  <a:pos x="5315" y="557"/>
                </a:cxn>
                <a:cxn ang="0">
                  <a:pos x="5429" y="701"/>
                </a:cxn>
                <a:cxn ang="0">
                  <a:pos x="5489" y="851"/>
                </a:cxn>
                <a:cxn ang="0">
                  <a:pos x="5489" y="1013"/>
                </a:cxn>
                <a:cxn ang="0">
                  <a:pos x="5441" y="1163"/>
                </a:cxn>
                <a:cxn ang="0">
                  <a:pos x="5345" y="1319"/>
                </a:cxn>
                <a:cxn ang="0">
                  <a:pos x="5202" y="1475"/>
                </a:cxn>
                <a:cxn ang="0">
                  <a:pos x="5017" y="1630"/>
                </a:cxn>
                <a:cxn ang="0">
                  <a:pos x="4789" y="1786"/>
                </a:cxn>
                <a:cxn ang="0">
                  <a:pos x="4526" y="1948"/>
                </a:cxn>
                <a:cxn ang="0">
                  <a:pos x="4215" y="2104"/>
                </a:cxn>
                <a:cxn ang="0">
                  <a:pos x="3875" y="2260"/>
                </a:cxn>
                <a:cxn ang="0">
                  <a:pos x="3498" y="2416"/>
                </a:cxn>
                <a:cxn ang="0">
                  <a:pos x="3085" y="2566"/>
                </a:cxn>
                <a:cxn ang="0">
                  <a:pos x="2643" y="2715"/>
                </a:cxn>
                <a:cxn ang="0">
                  <a:pos x="2164" y="2865"/>
                </a:cxn>
                <a:cxn ang="0">
                  <a:pos x="1662" y="3009"/>
                </a:cxn>
                <a:cxn ang="0">
                  <a:pos x="1136" y="3147"/>
                </a:cxn>
                <a:cxn ang="0">
                  <a:pos x="580" y="3279"/>
                </a:cxn>
                <a:cxn ang="0">
                  <a:pos x="0" y="3447"/>
                </a:cxn>
                <a:cxn ang="0">
                  <a:pos x="867" y="3249"/>
                </a:cxn>
                <a:cxn ang="0">
                  <a:pos x="1417" y="3105"/>
                </a:cxn>
                <a:cxn ang="0">
                  <a:pos x="1937" y="2961"/>
                </a:cxn>
                <a:cxn ang="0">
                  <a:pos x="2434" y="2817"/>
                </a:cxn>
                <a:cxn ang="0">
                  <a:pos x="2900" y="2668"/>
                </a:cxn>
                <a:cxn ang="0">
                  <a:pos x="3330" y="2512"/>
                </a:cxn>
                <a:cxn ang="0">
                  <a:pos x="3731" y="2356"/>
                </a:cxn>
                <a:cxn ang="0">
                  <a:pos x="4096" y="2200"/>
                </a:cxn>
                <a:cxn ang="0">
                  <a:pos x="4425" y="2038"/>
                </a:cxn>
                <a:cxn ang="0">
                  <a:pos x="4718" y="1876"/>
                </a:cxn>
                <a:cxn ang="0">
                  <a:pos x="4969" y="1720"/>
                </a:cxn>
                <a:cxn ang="0">
                  <a:pos x="5178" y="1559"/>
                </a:cxn>
                <a:cxn ang="0">
                  <a:pos x="5339" y="1397"/>
                </a:cxn>
                <a:cxn ang="0">
                  <a:pos x="5459" y="1241"/>
                </a:cxn>
                <a:cxn ang="0">
                  <a:pos x="5537" y="1085"/>
                </a:cxn>
                <a:cxn ang="0">
                  <a:pos x="5555" y="1007"/>
                </a:cxn>
              </a:cxnLst>
              <a:rect l="0" t="0" r="r" b="b"/>
              <a:pathLst>
                <a:path w="5561" h="3447">
                  <a:moveTo>
                    <a:pt x="5555" y="1007"/>
                  </a:moveTo>
                  <a:lnTo>
                    <a:pt x="5561" y="929"/>
                  </a:lnTo>
                  <a:lnTo>
                    <a:pt x="5555" y="851"/>
                  </a:lnTo>
                  <a:lnTo>
                    <a:pt x="5537" y="773"/>
                  </a:lnTo>
                  <a:lnTo>
                    <a:pt x="5501" y="701"/>
                  </a:lnTo>
                  <a:lnTo>
                    <a:pt x="5453" y="629"/>
                  </a:lnTo>
                  <a:lnTo>
                    <a:pt x="5399" y="563"/>
                  </a:lnTo>
                  <a:lnTo>
                    <a:pt x="5327" y="492"/>
                  </a:lnTo>
                  <a:lnTo>
                    <a:pt x="5244" y="432"/>
                  </a:lnTo>
                  <a:lnTo>
                    <a:pt x="5148" y="366"/>
                  </a:lnTo>
                  <a:lnTo>
                    <a:pt x="5040" y="306"/>
                  </a:lnTo>
                  <a:lnTo>
                    <a:pt x="4921" y="252"/>
                  </a:lnTo>
                  <a:lnTo>
                    <a:pt x="4795" y="198"/>
                  </a:lnTo>
                  <a:lnTo>
                    <a:pt x="4652" y="144"/>
                  </a:lnTo>
                  <a:lnTo>
                    <a:pt x="4502" y="90"/>
                  </a:lnTo>
                  <a:lnTo>
                    <a:pt x="4341" y="48"/>
                  </a:lnTo>
                  <a:lnTo>
                    <a:pt x="4167" y="0"/>
                  </a:lnTo>
                  <a:lnTo>
                    <a:pt x="4000" y="0"/>
                  </a:lnTo>
                  <a:lnTo>
                    <a:pt x="4185" y="42"/>
                  </a:lnTo>
                  <a:lnTo>
                    <a:pt x="4359" y="90"/>
                  </a:lnTo>
                  <a:lnTo>
                    <a:pt x="4520" y="138"/>
                  </a:lnTo>
                  <a:lnTo>
                    <a:pt x="4670" y="192"/>
                  </a:lnTo>
                  <a:lnTo>
                    <a:pt x="4807" y="246"/>
                  </a:lnTo>
                  <a:lnTo>
                    <a:pt x="4933" y="306"/>
                  </a:lnTo>
                  <a:lnTo>
                    <a:pt x="5046" y="366"/>
                  </a:lnTo>
                  <a:lnTo>
                    <a:pt x="5148" y="426"/>
                  </a:lnTo>
                  <a:lnTo>
                    <a:pt x="5238" y="492"/>
                  </a:lnTo>
                  <a:lnTo>
                    <a:pt x="5315" y="557"/>
                  </a:lnTo>
                  <a:lnTo>
                    <a:pt x="5381" y="629"/>
                  </a:lnTo>
                  <a:lnTo>
                    <a:pt x="5429" y="701"/>
                  </a:lnTo>
                  <a:lnTo>
                    <a:pt x="5465" y="779"/>
                  </a:lnTo>
                  <a:lnTo>
                    <a:pt x="5489" y="851"/>
                  </a:lnTo>
                  <a:lnTo>
                    <a:pt x="5495" y="935"/>
                  </a:lnTo>
                  <a:lnTo>
                    <a:pt x="5489" y="1013"/>
                  </a:lnTo>
                  <a:lnTo>
                    <a:pt x="5471" y="1091"/>
                  </a:lnTo>
                  <a:lnTo>
                    <a:pt x="5441" y="1163"/>
                  </a:lnTo>
                  <a:lnTo>
                    <a:pt x="5399" y="1241"/>
                  </a:lnTo>
                  <a:lnTo>
                    <a:pt x="5345" y="1319"/>
                  </a:lnTo>
                  <a:lnTo>
                    <a:pt x="5280" y="1397"/>
                  </a:lnTo>
                  <a:lnTo>
                    <a:pt x="5202" y="1475"/>
                  </a:lnTo>
                  <a:lnTo>
                    <a:pt x="5118" y="1553"/>
                  </a:lnTo>
                  <a:lnTo>
                    <a:pt x="5017" y="1630"/>
                  </a:lnTo>
                  <a:lnTo>
                    <a:pt x="4909" y="1708"/>
                  </a:lnTo>
                  <a:lnTo>
                    <a:pt x="4789" y="1786"/>
                  </a:lnTo>
                  <a:lnTo>
                    <a:pt x="4664" y="1870"/>
                  </a:lnTo>
                  <a:lnTo>
                    <a:pt x="4526" y="1948"/>
                  </a:lnTo>
                  <a:lnTo>
                    <a:pt x="4377" y="2026"/>
                  </a:lnTo>
                  <a:lnTo>
                    <a:pt x="4215" y="2104"/>
                  </a:lnTo>
                  <a:lnTo>
                    <a:pt x="4048" y="2182"/>
                  </a:lnTo>
                  <a:lnTo>
                    <a:pt x="3875" y="2260"/>
                  </a:lnTo>
                  <a:lnTo>
                    <a:pt x="3689" y="2338"/>
                  </a:lnTo>
                  <a:lnTo>
                    <a:pt x="3498" y="2416"/>
                  </a:lnTo>
                  <a:lnTo>
                    <a:pt x="3295" y="2488"/>
                  </a:lnTo>
                  <a:lnTo>
                    <a:pt x="3085" y="2566"/>
                  </a:lnTo>
                  <a:lnTo>
                    <a:pt x="2864" y="2644"/>
                  </a:lnTo>
                  <a:lnTo>
                    <a:pt x="2643" y="2715"/>
                  </a:lnTo>
                  <a:lnTo>
                    <a:pt x="2410" y="2793"/>
                  </a:lnTo>
                  <a:lnTo>
                    <a:pt x="2164" y="2865"/>
                  </a:lnTo>
                  <a:lnTo>
                    <a:pt x="1919" y="2937"/>
                  </a:lnTo>
                  <a:lnTo>
                    <a:pt x="1662" y="3009"/>
                  </a:lnTo>
                  <a:lnTo>
                    <a:pt x="1399" y="3075"/>
                  </a:lnTo>
                  <a:lnTo>
                    <a:pt x="1136" y="3147"/>
                  </a:lnTo>
                  <a:lnTo>
                    <a:pt x="861" y="3213"/>
                  </a:lnTo>
                  <a:lnTo>
                    <a:pt x="580" y="3279"/>
                  </a:lnTo>
                  <a:lnTo>
                    <a:pt x="0" y="3411"/>
                  </a:lnTo>
                  <a:lnTo>
                    <a:pt x="0" y="3447"/>
                  </a:lnTo>
                  <a:lnTo>
                    <a:pt x="586" y="3315"/>
                  </a:lnTo>
                  <a:lnTo>
                    <a:pt x="867" y="3249"/>
                  </a:lnTo>
                  <a:lnTo>
                    <a:pt x="1148" y="3177"/>
                  </a:lnTo>
                  <a:lnTo>
                    <a:pt x="1417" y="3105"/>
                  </a:lnTo>
                  <a:lnTo>
                    <a:pt x="1680" y="3039"/>
                  </a:lnTo>
                  <a:lnTo>
                    <a:pt x="1937" y="2961"/>
                  </a:lnTo>
                  <a:lnTo>
                    <a:pt x="2188" y="2889"/>
                  </a:lnTo>
                  <a:lnTo>
                    <a:pt x="2434" y="2817"/>
                  </a:lnTo>
                  <a:lnTo>
                    <a:pt x="2673" y="2739"/>
                  </a:lnTo>
                  <a:lnTo>
                    <a:pt x="2900" y="2668"/>
                  </a:lnTo>
                  <a:lnTo>
                    <a:pt x="3121" y="2590"/>
                  </a:lnTo>
                  <a:lnTo>
                    <a:pt x="3330" y="2512"/>
                  </a:lnTo>
                  <a:lnTo>
                    <a:pt x="3534" y="2434"/>
                  </a:lnTo>
                  <a:lnTo>
                    <a:pt x="3731" y="2356"/>
                  </a:lnTo>
                  <a:lnTo>
                    <a:pt x="3916" y="2278"/>
                  </a:lnTo>
                  <a:lnTo>
                    <a:pt x="4096" y="2200"/>
                  </a:lnTo>
                  <a:lnTo>
                    <a:pt x="4263" y="2116"/>
                  </a:lnTo>
                  <a:lnTo>
                    <a:pt x="4425" y="2038"/>
                  </a:lnTo>
                  <a:lnTo>
                    <a:pt x="4574" y="1960"/>
                  </a:lnTo>
                  <a:lnTo>
                    <a:pt x="4718" y="1876"/>
                  </a:lnTo>
                  <a:lnTo>
                    <a:pt x="4849" y="1798"/>
                  </a:lnTo>
                  <a:lnTo>
                    <a:pt x="4969" y="1720"/>
                  </a:lnTo>
                  <a:lnTo>
                    <a:pt x="5076" y="1636"/>
                  </a:lnTo>
                  <a:lnTo>
                    <a:pt x="5178" y="1559"/>
                  </a:lnTo>
                  <a:lnTo>
                    <a:pt x="5262" y="1481"/>
                  </a:lnTo>
                  <a:lnTo>
                    <a:pt x="5339" y="1397"/>
                  </a:lnTo>
                  <a:lnTo>
                    <a:pt x="5405" y="1319"/>
                  </a:lnTo>
                  <a:lnTo>
                    <a:pt x="5459" y="1241"/>
                  </a:lnTo>
                  <a:lnTo>
                    <a:pt x="5507" y="1163"/>
                  </a:lnTo>
                  <a:lnTo>
                    <a:pt x="5537" y="1085"/>
                  </a:lnTo>
                  <a:lnTo>
                    <a:pt x="5555" y="1007"/>
                  </a:lnTo>
                  <a:lnTo>
                    <a:pt x="5555" y="1007"/>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4582" name="Freeform 6"/>
            <p:cNvSpPr>
              <a:spLocks/>
            </p:cNvSpPr>
            <p:nvPr/>
          </p:nvSpPr>
          <p:spPr bwMode="hidden">
            <a:xfrm>
              <a:off x="4942" y="0"/>
              <a:ext cx="816" cy="276"/>
            </a:xfrm>
            <a:custGeom>
              <a:avLst/>
              <a:gdLst/>
              <a:ahLst/>
              <a:cxnLst>
                <a:cxn ang="0">
                  <a:pos x="813" y="222"/>
                </a:cxn>
                <a:cxn ang="0">
                  <a:pos x="670" y="162"/>
                </a:cxn>
                <a:cxn ang="0">
                  <a:pos x="514" y="108"/>
                </a:cxn>
                <a:cxn ang="0">
                  <a:pos x="347" y="54"/>
                </a:cxn>
                <a:cxn ang="0">
                  <a:pos x="167" y="0"/>
                </a:cxn>
                <a:cxn ang="0">
                  <a:pos x="0" y="0"/>
                </a:cxn>
                <a:cxn ang="0">
                  <a:pos x="227" y="60"/>
                </a:cxn>
                <a:cxn ang="0">
                  <a:pos x="442" y="132"/>
                </a:cxn>
                <a:cxn ang="0">
                  <a:pos x="634" y="204"/>
                </a:cxn>
                <a:cxn ang="0">
                  <a:pos x="813" y="276"/>
                </a:cxn>
                <a:cxn ang="0">
                  <a:pos x="813" y="222"/>
                </a:cxn>
                <a:cxn ang="0">
                  <a:pos x="813" y="222"/>
                </a:cxn>
              </a:cxnLst>
              <a:rect l="0" t="0" r="r" b="b"/>
              <a:pathLst>
                <a:path w="813" h="276">
                  <a:moveTo>
                    <a:pt x="813" y="222"/>
                  </a:moveTo>
                  <a:lnTo>
                    <a:pt x="670" y="162"/>
                  </a:lnTo>
                  <a:lnTo>
                    <a:pt x="514" y="108"/>
                  </a:lnTo>
                  <a:lnTo>
                    <a:pt x="347" y="54"/>
                  </a:lnTo>
                  <a:lnTo>
                    <a:pt x="167" y="0"/>
                  </a:lnTo>
                  <a:lnTo>
                    <a:pt x="0" y="0"/>
                  </a:lnTo>
                  <a:lnTo>
                    <a:pt x="227" y="60"/>
                  </a:lnTo>
                  <a:lnTo>
                    <a:pt x="442" y="132"/>
                  </a:lnTo>
                  <a:lnTo>
                    <a:pt x="634" y="204"/>
                  </a:lnTo>
                  <a:lnTo>
                    <a:pt x="813" y="276"/>
                  </a:lnTo>
                  <a:lnTo>
                    <a:pt x="813" y="222"/>
                  </a:lnTo>
                  <a:lnTo>
                    <a:pt x="813" y="222"/>
                  </a:lnTo>
                  <a:close/>
                </a:path>
              </a:pathLst>
            </a:custGeom>
            <a:gradFill rotWithShape="1">
              <a:gsLst>
                <a:gs pos="0">
                  <a:schemeClr val="bg2"/>
                </a:gs>
                <a:gs pos="50000">
                  <a:schemeClr val="bg2">
                    <a:gamma/>
                    <a:tint val="81961"/>
                    <a:invGamma/>
                  </a:schemeClr>
                </a:gs>
                <a:gs pos="100000">
                  <a:schemeClr val="bg2"/>
                </a:gs>
              </a:gsLst>
              <a:lin ang="0" scaled="1"/>
            </a:gradFill>
            <a:ln w="0" cmpd="sng">
              <a:noFill/>
              <a:round/>
              <a:headEnd/>
              <a:tailEnd/>
            </a:ln>
          </p:spPr>
          <p:txBody>
            <a:bodyPr/>
            <a:lstStyle/>
            <a:p>
              <a:endParaRPr lang="sl-SI"/>
            </a:p>
          </p:txBody>
        </p:sp>
        <p:sp>
          <p:nvSpPr>
            <p:cNvPr id="24583" name="Freeform 7"/>
            <p:cNvSpPr>
              <a:spLocks/>
            </p:cNvSpPr>
            <p:nvPr/>
          </p:nvSpPr>
          <p:spPr bwMode="hidden">
            <a:xfrm>
              <a:off x="0" y="1984"/>
              <a:ext cx="5758" cy="2098"/>
            </a:xfrm>
            <a:custGeom>
              <a:avLst/>
              <a:gdLst/>
              <a:ahLst/>
              <a:cxnLst>
                <a:cxn ang="0">
                  <a:pos x="5740" y="0"/>
                </a:cxn>
                <a:cxn ang="0">
                  <a:pos x="5638" y="72"/>
                </a:cxn>
                <a:cxn ang="0">
                  <a:pos x="5537" y="138"/>
                </a:cxn>
                <a:cxn ang="0">
                  <a:pos x="5423" y="210"/>
                </a:cxn>
                <a:cxn ang="0">
                  <a:pos x="5304" y="276"/>
                </a:cxn>
                <a:cxn ang="0">
                  <a:pos x="5052" y="414"/>
                </a:cxn>
                <a:cxn ang="0">
                  <a:pos x="4777" y="552"/>
                </a:cxn>
                <a:cxn ang="0">
                  <a:pos x="4478" y="690"/>
                </a:cxn>
                <a:cxn ang="0">
                  <a:pos x="4162" y="827"/>
                </a:cxn>
                <a:cxn ang="0">
                  <a:pos x="3827" y="959"/>
                </a:cxn>
                <a:cxn ang="0">
                  <a:pos x="3468" y="1091"/>
                </a:cxn>
                <a:cxn ang="0">
                  <a:pos x="3091" y="1223"/>
                </a:cxn>
                <a:cxn ang="0">
                  <a:pos x="2697" y="1355"/>
                </a:cxn>
                <a:cxn ang="0">
                  <a:pos x="2284" y="1481"/>
                </a:cxn>
                <a:cxn ang="0">
                  <a:pos x="1860" y="1601"/>
                </a:cxn>
                <a:cxn ang="0">
                  <a:pos x="1417" y="1721"/>
                </a:cxn>
                <a:cxn ang="0">
                  <a:pos x="957" y="1834"/>
                </a:cxn>
                <a:cxn ang="0">
                  <a:pos x="484" y="1948"/>
                </a:cxn>
                <a:cxn ang="0">
                  <a:pos x="0" y="2056"/>
                </a:cxn>
                <a:cxn ang="0">
                  <a:pos x="0" y="2098"/>
                </a:cxn>
                <a:cxn ang="0">
                  <a:pos x="478" y="1990"/>
                </a:cxn>
                <a:cxn ang="0">
                  <a:pos x="951" y="1882"/>
                </a:cxn>
                <a:cxn ang="0">
                  <a:pos x="1405" y="1763"/>
                </a:cxn>
                <a:cxn ang="0">
                  <a:pos x="1842" y="1649"/>
                </a:cxn>
                <a:cxn ang="0">
                  <a:pos x="2266" y="1523"/>
                </a:cxn>
                <a:cxn ang="0">
                  <a:pos x="2679" y="1397"/>
                </a:cxn>
                <a:cxn ang="0">
                  <a:pos x="3067" y="1271"/>
                </a:cxn>
                <a:cxn ang="0">
                  <a:pos x="3444" y="1139"/>
                </a:cxn>
                <a:cxn ang="0">
                  <a:pos x="3803" y="1007"/>
                </a:cxn>
                <a:cxn ang="0">
                  <a:pos x="4138" y="875"/>
                </a:cxn>
                <a:cxn ang="0">
                  <a:pos x="4460" y="737"/>
                </a:cxn>
                <a:cxn ang="0">
                  <a:pos x="4759" y="600"/>
                </a:cxn>
                <a:cxn ang="0">
                  <a:pos x="5040" y="462"/>
                </a:cxn>
                <a:cxn ang="0">
                  <a:pos x="5292" y="324"/>
                </a:cxn>
                <a:cxn ang="0">
                  <a:pos x="5531" y="186"/>
                </a:cxn>
                <a:cxn ang="0">
                  <a:pos x="5740" y="48"/>
                </a:cxn>
                <a:cxn ang="0">
                  <a:pos x="5740" y="0"/>
                </a:cxn>
                <a:cxn ang="0">
                  <a:pos x="5740" y="0"/>
                </a:cxn>
              </a:cxnLst>
              <a:rect l="0" t="0" r="r" b="b"/>
              <a:pathLst>
                <a:path w="5740" h="2098">
                  <a:moveTo>
                    <a:pt x="5740" y="0"/>
                  </a:moveTo>
                  <a:lnTo>
                    <a:pt x="5638" y="72"/>
                  </a:lnTo>
                  <a:lnTo>
                    <a:pt x="5537" y="138"/>
                  </a:lnTo>
                  <a:lnTo>
                    <a:pt x="5423" y="210"/>
                  </a:lnTo>
                  <a:lnTo>
                    <a:pt x="5304" y="276"/>
                  </a:lnTo>
                  <a:lnTo>
                    <a:pt x="5052" y="414"/>
                  </a:lnTo>
                  <a:lnTo>
                    <a:pt x="4777" y="552"/>
                  </a:lnTo>
                  <a:lnTo>
                    <a:pt x="4478" y="690"/>
                  </a:lnTo>
                  <a:lnTo>
                    <a:pt x="4162" y="827"/>
                  </a:lnTo>
                  <a:lnTo>
                    <a:pt x="3827" y="959"/>
                  </a:lnTo>
                  <a:lnTo>
                    <a:pt x="3468" y="1091"/>
                  </a:lnTo>
                  <a:lnTo>
                    <a:pt x="3091" y="1223"/>
                  </a:lnTo>
                  <a:lnTo>
                    <a:pt x="2697" y="1355"/>
                  </a:lnTo>
                  <a:lnTo>
                    <a:pt x="2284" y="1481"/>
                  </a:lnTo>
                  <a:lnTo>
                    <a:pt x="1860" y="1601"/>
                  </a:lnTo>
                  <a:lnTo>
                    <a:pt x="1417" y="1721"/>
                  </a:lnTo>
                  <a:lnTo>
                    <a:pt x="957" y="1834"/>
                  </a:lnTo>
                  <a:lnTo>
                    <a:pt x="484" y="1948"/>
                  </a:lnTo>
                  <a:lnTo>
                    <a:pt x="0" y="2056"/>
                  </a:lnTo>
                  <a:lnTo>
                    <a:pt x="0" y="2098"/>
                  </a:lnTo>
                  <a:lnTo>
                    <a:pt x="478" y="1990"/>
                  </a:lnTo>
                  <a:lnTo>
                    <a:pt x="951" y="1882"/>
                  </a:lnTo>
                  <a:lnTo>
                    <a:pt x="1405" y="1763"/>
                  </a:lnTo>
                  <a:lnTo>
                    <a:pt x="1842" y="1649"/>
                  </a:lnTo>
                  <a:lnTo>
                    <a:pt x="2266" y="1523"/>
                  </a:lnTo>
                  <a:lnTo>
                    <a:pt x="2679" y="1397"/>
                  </a:lnTo>
                  <a:lnTo>
                    <a:pt x="3067" y="1271"/>
                  </a:lnTo>
                  <a:lnTo>
                    <a:pt x="3444" y="1139"/>
                  </a:lnTo>
                  <a:lnTo>
                    <a:pt x="3803" y="1007"/>
                  </a:lnTo>
                  <a:lnTo>
                    <a:pt x="4138" y="875"/>
                  </a:lnTo>
                  <a:lnTo>
                    <a:pt x="4460" y="737"/>
                  </a:lnTo>
                  <a:lnTo>
                    <a:pt x="4759" y="600"/>
                  </a:lnTo>
                  <a:lnTo>
                    <a:pt x="5040" y="462"/>
                  </a:lnTo>
                  <a:lnTo>
                    <a:pt x="5292" y="324"/>
                  </a:lnTo>
                  <a:lnTo>
                    <a:pt x="5531" y="186"/>
                  </a:lnTo>
                  <a:lnTo>
                    <a:pt x="5740" y="48"/>
                  </a:lnTo>
                  <a:lnTo>
                    <a:pt x="5740" y="0"/>
                  </a:lnTo>
                  <a:lnTo>
                    <a:pt x="5740"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4584" name="Freeform 8"/>
            <p:cNvSpPr>
              <a:spLocks/>
            </p:cNvSpPr>
            <p:nvPr/>
          </p:nvSpPr>
          <p:spPr bwMode="hidden">
            <a:xfrm>
              <a:off x="0" y="102"/>
              <a:ext cx="1961" cy="1265"/>
            </a:xfrm>
            <a:custGeom>
              <a:avLst/>
              <a:gdLst/>
              <a:ahLst/>
              <a:cxnLst>
                <a:cxn ang="0">
                  <a:pos x="1955" y="485"/>
                </a:cxn>
                <a:cxn ang="0">
                  <a:pos x="1901" y="390"/>
                </a:cxn>
                <a:cxn ang="0">
                  <a:pos x="1770" y="306"/>
                </a:cxn>
                <a:cxn ang="0">
                  <a:pos x="1579" y="228"/>
                </a:cxn>
                <a:cxn ang="0">
                  <a:pos x="1327" y="162"/>
                </a:cxn>
                <a:cxn ang="0">
                  <a:pos x="1010" y="102"/>
                </a:cxn>
                <a:cxn ang="0">
                  <a:pos x="646" y="54"/>
                </a:cxn>
                <a:cxn ang="0">
                  <a:pos x="227" y="18"/>
                </a:cxn>
                <a:cxn ang="0">
                  <a:pos x="0" y="12"/>
                </a:cxn>
                <a:cxn ang="0">
                  <a:pos x="431" y="48"/>
                </a:cxn>
                <a:cxn ang="0">
                  <a:pos x="813" y="90"/>
                </a:cxn>
                <a:cxn ang="0">
                  <a:pos x="1148" y="144"/>
                </a:cxn>
                <a:cxn ang="0">
                  <a:pos x="1423" y="204"/>
                </a:cxn>
                <a:cxn ang="0">
                  <a:pos x="1638" y="276"/>
                </a:cxn>
                <a:cxn ang="0">
                  <a:pos x="1794" y="360"/>
                </a:cxn>
                <a:cxn ang="0">
                  <a:pos x="1883" y="443"/>
                </a:cxn>
                <a:cxn ang="0">
                  <a:pos x="1901" y="539"/>
                </a:cxn>
                <a:cxn ang="0">
                  <a:pos x="1854" y="629"/>
                </a:cxn>
                <a:cxn ang="0">
                  <a:pos x="1746" y="719"/>
                </a:cxn>
                <a:cxn ang="0">
                  <a:pos x="1579" y="809"/>
                </a:cxn>
                <a:cxn ang="0">
                  <a:pos x="1357" y="899"/>
                </a:cxn>
                <a:cxn ang="0">
                  <a:pos x="1088" y="989"/>
                </a:cxn>
                <a:cxn ang="0">
                  <a:pos x="765" y="1073"/>
                </a:cxn>
                <a:cxn ang="0">
                  <a:pos x="407" y="1157"/>
                </a:cxn>
                <a:cxn ang="0">
                  <a:pos x="0" y="1241"/>
                </a:cxn>
                <a:cxn ang="0">
                  <a:pos x="215" y="1223"/>
                </a:cxn>
                <a:cxn ang="0">
                  <a:pos x="610" y="1139"/>
                </a:cxn>
                <a:cxn ang="0">
                  <a:pos x="957" y="1049"/>
                </a:cxn>
                <a:cxn ang="0">
                  <a:pos x="1262" y="959"/>
                </a:cxn>
                <a:cxn ang="0">
                  <a:pos x="1513" y="863"/>
                </a:cxn>
                <a:cxn ang="0">
                  <a:pos x="1716" y="767"/>
                </a:cxn>
                <a:cxn ang="0">
                  <a:pos x="1860" y="677"/>
                </a:cxn>
                <a:cxn ang="0">
                  <a:pos x="1937" y="581"/>
                </a:cxn>
                <a:cxn ang="0">
                  <a:pos x="1955" y="533"/>
                </a:cxn>
              </a:cxnLst>
              <a:rect l="0" t="0" r="r" b="b"/>
              <a:pathLst>
                <a:path w="1955" h="1265">
                  <a:moveTo>
                    <a:pt x="1955" y="533"/>
                  </a:moveTo>
                  <a:lnTo>
                    <a:pt x="1955" y="485"/>
                  </a:lnTo>
                  <a:lnTo>
                    <a:pt x="1937" y="438"/>
                  </a:lnTo>
                  <a:lnTo>
                    <a:pt x="1901" y="390"/>
                  </a:lnTo>
                  <a:lnTo>
                    <a:pt x="1842" y="348"/>
                  </a:lnTo>
                  <a:lnTo>
                    <a:pt x="1770" y="306"/>
                  </a:lnTo>
                  <a:lnTo>
                    <a:pt x="1686" y="270"/>
                  </a:lnTo>
                  <a:lnTo>
                    <a:pt x="1579" y="228"/>
                  </a:lnTo>
                  <a:lnTo>
                    <a:pt x="1459" y="198"/>
                  </a:lnTo>
                  <a:lnTo>
                    <a:pt x="1327" y="162"/>
                  </a:lnTo>
                  <a:lnTo>
                    <a:pt x="1178" y="132"/>
                  </a:lnTo>
                  <a:lnTo>
                    <a:pt x="1010" y="102"/>
                  </a:lnTo>
                  <a:lnTo>
                    <a:pt x="837" y="78"/>
                  </a:lnTo>
                  <a:lnTo>
                    <a:pt x="646" y="54"/>
                  </a:lnTo>
                  <a:lnTo>
                    <a:pt x="442" y="36"/>
                  </a:lnTo>
                  <a:lnTo>
                    <a:pt x="227" y="18"/>
                  </a:lnTo>
                  <a:lnTo>
                    <a:pt x="0" y="0"/>
                  </a:lnTo>
                  <a:lnTo>
                    <a:pt x="0" y="12"/>
                  </a:lnTo>
                  <a:lnTo>
                    <a:pt x="221" y="30"/>
                  </a:lnTo>
                  <a:lnTo>
                    <a:pt x="431" y="48"/>
                  </a:lnTo>
                  <a:lnTo>
                    <a:pt x="628" y="66"/>
                  </a:lnTo>
                  <a:lnTo>
                    <a:pt x="813" y="90"/>
                  </a:lnTo>
                  <a:lnTo>
                    <a:pt x="987" y="114"/>
                  </a:lnTo>
                  <a:lnTo>
                    <a:pt x="1148" y="144"/>
                  </a:lnTo>
                  <a:lnTo>
                    <a:pt x="1292" y="174"/>
                  </a:lnTo>
                  <a:lnTo>
                    <a:pt x="1423" y="204"/>
                  </a:lnTo>
                  <a:lnTo>
                    <a:pt x="1537" y="240"/>
                  </a:lnTo>
                  <a:lnTo>
                    <a:pt x="1638" y="276"/>
                  </a:lnTo>
                  <a:lnTo>
                    <a:pt x="1728" y="318"/>
                  </a:lnTo>
                  <a:lnTo>
                    <a:pt x="1794" y="360"/>
                  </a:lnTo>
                  <a:lnTo>
                    <a:pt x="1848" y="402"/>
                  </a:lnTo>
                  <a:lnTo>
                    <a:pt x="1883" y="443"/>
                  </a:lnTo>
                  <a:lnTo>
                    <a:pt x="1901" y="491"/>
                  </a:lnTo>
                  <a:lnTo>
                    <a:pt x="1901" y="539"/>
                  </a:lnTo>
                  <a:lnTo>
                    <a:pt x="1883" y="587"/>
                  </a:lnTo>
                  <a:lnTo>
                    <a:pt x="1854" y="629"/>
                  </a:lnTo>
                  <a:lnTo>
                    <a:pt x="1806" y="677"/>
                  </a:lnTo>
                  <a:lnTo>
                    <a:pt x="1746" y="719"/>
                  </a:lnTo>
                  <a:lnTo>
                    <a:pt x="1668" y="767"/>
                  </a:lnTo>
                  <a:lnTo>
                    <a:pt x="1579" y="809"/>
                  </a:lnTo>
                  <a:lnTo>
                    <a:pt x="1471" y="857"/>
                  </a:lnTo>
                  <a:lnTo>
                    <a:pt x="1357" y="899"/>
                  </a:lnTo>
                  <a:lnTo>
                    <a:pt x="1226" y="941"/>
                  </a:lnTo>
                  <a:lnTo>
                    <a:pt x="1088" y="989"/>
                  </a:lnTo>
                  <a:lnTo>
                    <a:pt x="933" y="1031"/>
                  </a:lnTo>
                  <a:lnTo>
                    <a:pt x="765" y="1073"/>
                  </a:lnTo>
                  <a:lnTo>
                    <a:pt x="592" y="1115"/>
                  </a:lnTo>
                  <a:lnTo>
                    <a:pt x="407" y="1157"/>
                  </a:lnTo>
                  <a:lnTo>
                    <a:pt x="209" y="1199"/>
                  </a:lnTo>
                  <a:lnTo>
                    <a:pt x="0" y="1241"/>
                  </a:lnTo>
                  <a:lnTo>
                    <a:pt x="0" y="1265"/>
                  </a:lnTo>
                  <a:lnTo>
                    <a:pt x="215" y="1223"/>
                  </a:lnTo>
                  <a:lnTo>
                    <a:pt x="413" y="1181"/>
                  </a:lnTo>
                  <a:lnTo>
                    <a:pt x="610" y="1139"/>
                  </a:lnTo>
                  <a:lnTo>
                    <a:pt x="789" y="1091"/>
                  </a:lnTo>
                  <a:lnTo>
                    <a:pt x="957" y="1049"/>
                  </a:lnTo>
                  <a:lnTo>
                    <a:pt x="1118" y="1001"/>
                  </a:lnTo>
                  <a:lnTo>
                    <a:pt x="1262" y="959"/>
                  </a:lnTo>
                  <a:lnTo>
                    <a:pt x="1393" y="911"/>
                  </a:lnTo>
                  <a:lnTo>
                    <a:pt x="1513" y="863"/>
                  </a:lnTo>
                  <a:lnTo>
                    <a:pt x="1620" y="815"/>
                  </a:lnTo>
                  <a:lnTo>
                    <a:pt x="1716" y="767"/>
                  </a:lnTo>
                  <a:lnTo>
                    <a:pt x="1794" y="725"/>
                  </a:lnTo>
                  <a:lnTo>
                    <a:pt x="1860" y="677"/>
                  </a:lnTo>
                  <a:lnTo>
                    <a:pt x="1907" y="629"/>
                  </a:lnTo>
                  <a:lnTo>
                    <a:pt x="1937" y="581"/>
                  </a:lnTo>
                  <a:lnTo>
                    <a:pt x="1955" y="533"/>
                  </a:lnTo>
                  <a:lnTo>
                    <a:pt x="1955" y="533"/>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4585" name="Freeform 9"/>
            <p:cNvSpPr>
              <a:spLocks/>
            </p:cNvSpPr>
            <p:nvPr/>
          </p:nvSpPr>
          <p:spPr bwMode="hidden">
            <a:xfrm>
              <a:off x="0" y="0"/>
              <a:ext cx="4709" cy="2901"/>
            </a:xfrm>
            <a:custGeom>
              <a:avLst/>
              <a:gdLst/>
              <a:ahLst/>
              <a:cxnLst>
                <a:cxn ang="0">
                  <a:pos x="4694" y="797"/>
                </a:cxn>
                <a:cxn ang="0">
                  <a:pos x="4664" y="665"/>
                </a:cxn>
                <a:cxn ang="0">
                  <a:pos x="4586" y="540"/>
                </a:cxn>
                <a:cxn ang="0">
                  <a:pos x="4466" y="426"/>
                </a:cxn>
                <a:cxn ang="0">
                  <a:pos x="4299" y="312"/>
                </a:cxn>
                <a:cxn ang="0">
                  <a:pos x="4084" y="216"/>
                </a:cxn>
                <a:cxn ang="0">
                  <a:pos x="3833" y="120"/>
                </a:cxn>
                <a:cxn ang="0">
                  <a:pos x="3540" y="36"/>
                </a:cxn>
                <a:cxn ang="0">
                  <a:pos x="3205" y="0"/>
                </a:cxn>
                <a:cxn ang="0">
                  <a:pos x="3540" y="78"/>
                </a:cxn>
                <a:cxn ang="0">
                  <a:pos x="3833" y="162"/>
                </a:cxn>
                <a:cxn ang="0">
                  <a:pos x="4084" y="258"/>
                </a:cxn>
                <a:cxn ang="0">
                  <a:pos x="4287" y="366"/>
                </a:cxn>
                <a:cxn ang="0">
                  <a:pos x="4443" y="480"/>
                </a:cxn>
                <a:cxn ang="0">
                  <a:pos x="4550" y="605"/>
                </a:cxn>
                <a:cxn ang="0">
                  <a:pos x="4610" y="737"/>
                </a:cxn>
                <a:cxn ang="0">
                  <a:pos x="4610" y="875"/>
                </a:cxn>
                <a:cxn ang="0">
                  <a:pos x="4568" y="1001"/>
                </a:cxn>
                <a:cxn ang="0">
                  <a:pos x="4490" y="1127"/>
                </a:cxn>
                <a:cxn ang="0">
                  <a:pos x="4371" y="1259"/>
                </a:cxn>
                <a:cxn ang="0">
                  <a:pos x="4215" y="1385"/>
                </a:cxn>
                <a:cxn ang="0">
                  <a:pos x="4024" y="1517"/>
                </a:cxn>
                <a:cxn ang="0">
                  <a:pos x="3803" y="1648"/>
                </a:cxn>
                <a:cxn ang="0">
                  <a:pos x="3546" y="1774"/>
                </a:cxn>
                <a:cxn ang="0">
                  <a:pos x="3259" y="1906"/>
                </a:cxn>
                <a:cxn ang="0">
                  <a:pos x="2942" y="2032"/>
                </a:cxn>
                <a:cxn ang="0">
                  <a:pos x="2595" y="2164"/>
                </a:cxn>
                <a:cxn ang="0">
                  <a:pos x="2224" y="2284"/>
                </a:cxn>
                <a:cxn ang="0">
                  <a:pos x="1824" y="2410"/>
                </a:cxn>
                <a:cxn ang="0">
                  <a:pos x="1399" y="2530"/>
                </a:cxn>
                <a:cxn ang="0">
                  <a:pos x="484" y="2757"/>
                </a:cxn>
                <a:cxn ang="0">
                  <a:pos x="0" y="2901"/>
                </a:cxn>
                <a:cxn ang="0">
                  <a:pos x="969" y="2674"/>
                </a:cxn>
                <a:cxn ang="0">
                  <a:pos x="1638" y="2494"/>
                </a:cxn>
                <a:cxn ang="0">
                  <a:pos x="2057" y="2374"/>
                </a:cxn>
                <a:cxn ang="0">
                  <a:pos x="2451" y="2248"/>
                </a:cxn>
                <a:cxn ang="0">
                  <a:pos x="2816" y="2116"/>
                </a:cxn>
                <a:cxn ang="0">
                  <a:pos x="3151" y="1984"/>
                </a:cxn>
                <a:cxn ang="0">
                  <a:pos x="3462" y="1858"/>
                </a:cxn>
                <a:cxn ang="0">
                  <a:pos x="3737" y="1720"/>
                </a:cxn>
                <a:cxn ang="0">
                  <a:pos x="3982" y="1589"/>
                </a:cxn>
                <a:cxn ang="0">
                  <a:pos x="4191" y="1457"/>
                </a:cxn>
                <a:cxn ang="0">
                  <a:pos x="4371" y="1325"/>
                </a:cxn>
                <a:cxn ang="0">
                  <a:pos x="4508" y="1193"/>
                </a:cxn>
                <a:cxn ang="0">
                  <a:pos x="4610" y="1061"/>
                </a:cxn>
                <a:cxn ang="0">
                  <a:pos x="4670" y="935"/>
                </a:cxn>
                <a:cxn ang="0">
                  <a:pos x="4688" y="869"/>
                </a:cxn>
              </a:cxnLst>
              <a:rect l="0" t="0" r="r" b="b"/>
              <a:pathLst>
                <a:path w="4694" h="2901">
                  <a:moveTo>
                    <a:pt x="4688" y="869"/>
                  </a:moveTo>
                  <a:lnTo>
                    <a:pt x="4694" y="797"/>
                  </a:lnTo>
                  <a:lnTo>
                    <a:pt x="4688" y="731"/>
                  </a:lnTo>
                  <a:lnTo>
                    <a:pt x="4664" y="665"/>
                  </a:lnTo>
                  <a:lnTo>
                    <a:pt x="4634" y="599"/>
                  </a:lnTo>
                  <a:lnTo>
                    <a:pt x="4586" y="540"/>
                  </a:lnTo>
                  <a:lnTo>
                    <a:pt x="4532" y="480"/>
                  </a:lnTo>
                  <a:lnTo>
                    <a:pt x="4466" y="426"/>
                  </a:lnTo>
                  <a:lnTo>
                    <a:pt x="4389" y="366"/>
                  </a:lnTo>
                  <a:lnTo>
                    <a:pt x="4299" y="312"/>
                  </a:lnTo>
                  <a:lnTo>
                    <a:pt x="4197" y="264"/>
                  </a:lnTo>
                  <a:lnTo>
                    <a:pt x="4084" y="216"/>
                  </a:lnTo>
                  <a:lnTo>
                    <a:pt x="3964" y="168"/>
                  </a:lnTo>
                  <a:lnTo>
                    <a:pt x="3833" y="120"/>
                  </a:lnTo>
                  <a:lnTo>
                    <a:pt x="3689" y="78"/>
                  </a:lnTo>
                  <a:lnTo>
                    <a:pt x="3540" y="36"/>
                  </a:lnTo>
                  <a:lnTo>
                    <a:pt x="3378" y="0"/>
                  </a:lnTo>
                  <a:lnTo>
                    <a:pt x="3205" y="0"/>
                  </a:lnTo>
                  <a:lnTo>
                    <a:pt x="3378" y="36"/>
                  </a:lnTo>
                  <a:lnTo>
                    <a:pt x="3540" y="78"/>
                  </a:lnTo>
                  <a:lnTo>
                    <a:pt x="3689" y="120"/>
                  </a:lnTo>
                  <a:lnTo>
                    <a:pt x="3833" y="162"/>
                  </a:lnTo>
                  <a:lnTo>
                    <a:pt x="3964" y="210"/>
                  </a:lnTo>
                  <a:lnTo>
                    <a:pt x="4084" y="258"/>
                  </a:lnTo>
                  <a:lnTo>
                    <a:pt x="4191" y="312"/>
                  </a:lnTo>
                  <a:lnTo>
                    <a:pt x="4287" y="366"/>
                  </a:lnTo>
                  <a:lnTo>
                    <a:pt x="4371" y="420"/>
                  </a:lnTo>
                  <a:lnTo>
                    <a:pt x="4443" y="480"/>
                  </a:lnTo>
                  <a:lnTo>
                    <a:pt x="4502" y="540"/>
                  </a:lnTo>
                  <a:lnTo>
                    <a:pt x="4550" y="605"/>
                  </a:lnTo>
                  <a:lnTo>
                    <a:pt x="4586" y="671"/>
                  </a:lnTo>
                  <a:lnTo>
                    <a:pt x="4610" y="737"/>
                  </a:lnTo>
                  <a:lnTo>
                    <a:pt x="4616" y="803"/>
                  </a:lnTo>
                  <a:lnTo>
                    <a:pt x="4610" y="875"/>
                  </a:lnTo>
                  <a:lnTo>
                    <a:pt x="4592" y="935"/>
                  </a:lnTo>
                  <a:lnTo>
                    <a:pt x="4568" y="1001"/>
                  </a:lnTo>
                  <a:lnTo>
                    <a:pt x="4532" y="1067"/>
                  </a:lnTo>
                  <a:lnTo>
                    <a:pt x="4490" y="1127"/>
                  </a:lnTo>
                  <a:lnTo>
                    <a:pt x="4437" y="1193"/>
                  </a:lnTo>
                  <a:lnTo>
                    <a:pt x="4371" y="1259"/>
                  </a:lnTo>
                  <a:lnTo>
                    <a:pt x="4299" y="1325"/>
                  </a:lnTo>
                  <a:lnTo>
                    <a:pt x="4215" y="1385"/>
                  </a:lnTo>
                  <a:lnTo>
                    <a:pt x="4126" y="1451"/>
                  </a:lnTo>
                  <a:lnTo>
                    <a:pt x="4024" y="1517"/>
                  </a:lnTo>
                  <a:lnTo>
                    <a:pt x="3916" y="1583"/>
                  </a:lnTo>
                  <a:lnTo>
                    <a:pt x="3803" y="1648"/>
                  </a:lnTo>
                  <a:lnTo>
                    <a:pt x="3677" y="1714"/>
                  </a:lnTo>
                  <a:lnTo>
                    <a:pt x="3546" y="1774"/>
                  </a:lnTo>
                  <a:lnTo>
                    <a:pt x="3408" y="1840"/>
                  </a:lnTo>
                  <a:lnTo>
                    <a:pt x="3259" y="1906"/>
                  </a:lnTo>
                  <a:lnTo>
                    <a:pt x="3103" y="1972"/>
                  </a:lnTo>
                  <a:lnTo>
                    <a:pt x="2942" y="2032"/>
                  </a:lnTo>
                  <a:lnTo>
                    <a:pt x="2768" y="2098"/>
                  </a:lnTo>
                  <a:lnTo>
                    <a:pt x="2595" y="2164"/>
                  </a:lnTo>
                  <a:lnTo>
                    <a:pt x="2410" y="2224"/>
                  </a:lnTo>
                  <a:lnTo>
                    <a:pt x="2224" y="2284"/>
                  </a:lnTo>
                  <a:lnTo>
                    <a:pt x="2027" y="2350"/>
                  </a:lnTo>
                  <a:lnTo>
                    <a:pt x="1824" y="2410"/>
                  </a:lnTo>
                  <a:lnTo>
                    <a:pt x="1614" y="2470"/>
                  </a:lnTo>
                  <a:lnTo>
                    <a:pt x="1399" y="2530"/>
                  </a:lnTo>
                  <a:lnTo>
                    <a:pt x="957" y="2644"/>
                  </a:lnTo>
                  <a:lnTo>
                    <a:pt x="484" y="2757"/>
                  </a:lnTo>
                  <a:lnTo>
                    <a:pt x="0" y="2865"/>
                  </a:lnTo>
                  <a:lnTo>
                    <a:pt x="0" y="2901"/>
                  </a:lnTo>
                  <a:lnTo>
                    <a:pt x="496" y="2787"/>
                  </a:lnTo>
                  <a:lnTo>
                    <a:pt x="969" y="2674"/>
                  </a:lnTo>
                  <a:lnTo>
                    <a:pt x="1423" y="2554"/>
                  </a:lnTo>
                  <a:lnTo>
                    <a:pt x="1638" y="2494"/>
                  </a:lnTo>
                  <a:lnTo>
                    <a:pt x="1854" y="2434"/>
                  </a:lnTo>
                  <a:lnTo>
                    <a:pt x="2057" y="2374"/>
                  </a:lnTo>
                  <a:lnTo>
                    <a:pt x="2254" y="2308"/>
                  </a:lnTo>
                  <a:lnTo>
                    <a:pt x="2451" y="2248"/>
                  </a:lnTo>
                  <a:lnTo>
                    <a:pt x="2637" y="2182"/>
                  </a:lnTo>
                  <a:lnTo>
                    <a:pt x="2816" y="2116"/>
                  </a:lnTo>
                  <a:lnTo>
                    <a:pt x="2990" y="2050"/>
                  </a:lnTo>
                  <a:lnTo>
                    <a:pt x="3151" y="1984"/>
                  </a:lnTo>
                  <a:lnTo>
                    <a:pt x="3312" y="1924"/>
                  </a:lnTo>
                  <a:lnTo>
                    <a:pt x="3462" y="1858"/>
                  </a:lnTo>
                  <a:lnTo>
                    <a:pt x="3605" y="1792"/>
                  </a:lnTo>
                  <a:lnTo>
                    <a:pt x="3737" y="1720"/>
                  </a:lnTo>
                  <a:lnTo>
                    <a:pt x="3863" y="1654"/>
                  </a:lnTo>
                  <a:lnTo>
                    <a:pt x="3982" y="1589"/>
                  </a:lnTo>
                  <a:lnTo>
                    <a:pt x="4090" y="1523"/>
                  </a:lnTo>
                  <a:lnTo>
                    <a:pt x="4191" y="1457"/>
                  </a:lnTo>
                  <a:lnTo>
                    <a:pt x="4287" y="1391"/>
                  </a:lnTo>
                  <a:lnTo>
                    <a:pt x="4371" y="1325"/>
                  </a:lnTo>
                  <a:lnTo>
                    <a:pt x="4443" y="1259"/>
                  </a:lnTo>
                  <a:lnTo>
                    <a:pt x="4508" y="1193"/>
                  </a:lnTo>
                  <a:lnTo>
                    <a:pt x="4562" y="1127"/>
                  </a:lnTo>
                  <a:lnTo>
                    <a:pt x="4610" y="1061"/>
                  </a:lnTo>
                  <a:lnTo>
                    <a:pt x="4646" y="995"/>
                  </a:lnTo>
                  <a:lnTo>
                    <a:pt x="4670" y="935"/>
                  </a:lnTo>
                  <a:lnTo>
                    <a:pt x="4688" y="869"/>
                  </a:lnTo>
                  <a:lnTo>
                    <a:pt x="4688" y="869"/>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4586" name="Freeform 10"/>
            <p:cNvSpPr>
              <a:spLocks/>
            </p:cNvSpPr>
            <p:nvPr/>
          </p:nvSpPr>
          <p:spPr bwMode="hidden">
            <a:xfrm>
              <a:off x="0" y="0"/>
              <a:ext cx="3773" cy="2356"/>
            </a:xfrm>
            <a:custGeom>
              <a:avLst/>
              <a:gdLst/>
              <a:ahLst/>
              <a:cxnLst>
                <a:cxn ang="0">
                  <a:pos x="3761" y="719"/>
                </a:cxn>
                <a:cxn ang="0">
                  <a:pos x="3731" y="599"/>
                </a:cxn>
                <a:cxn ang="0">
                  <a:pos x="3653" y="486"/>
                </a:cxn>
                <a:cxn ang="0">
                  <a:pos x="3522" y="378"/>
                </a:cxn>
                <a:cxn ang="0">
                  <a:pos x="3348" y="282"/>
                </a:cxn>
                <a:cxn ang="0">
                  <a:pos x="3127" y="192"/>
                </a:cxn>
                <a:cxn ang="0">
                  <a:pos x="2864" y="108"/>
                </a:cxn>
                <a:cxn ang="0">
                  <a:pos x="2559" y="36"/>
                </a:cxn>
                <a:cxn ang="0">
                  <a:pos x="2230" y="0"/>
                </a:cxn>
                <a:cxn ang="0">
                  <a:pos x="2577" y="72"/>
                </a:cxn>
                <a:cxn ang="0">
                  <a:pos x="2876" y="150"/>
                </a:cxn>
                <a:cxn ang="0">
                  <a:pos x="3139" y="234"/>
                </a:cxn>
                <a:cxn ang="0">
                  <a:pos x="3348" y="330"/>
                </a:cxn>
                <a:cxn ang="0">
                  <a:pos x="3516" y="432"/>
                </a:cxn>
                <a:cxn ang="0">
                  <a:pos x="3623" y="545"/>
                </a:cxn>
                <a:cxn ang="0">
                  <a:pos x="3683" y="665"/>
                </a:cxn>
                <a:cxn ang="0">
                  <a:pos x="3689" y="791"/>
                </a:cxn>
                <a:cxn ang="0">
                  <a:pos x="3653" y="887"/>
                </a:cxn>
                <a:cxn ang="0">
                  <a:pos x="3593" y="989"/>
                </a:cxn>
                <a:cxn ang="0">
                  <a:pos x="3498" y="1091"/>
                </a:cxn>
                <a:cxn ang="0">
                  <a:pos x="3372" y="1187"/>
                </a:cxn>
                <a:cxn ang="0">
                  <a:pos x="3223" y="1289"/>
                </a:cxn>
                <a:cxn ang="0">
                  <a:pos x="3043" y="1391"/>
                </a:cxn>
                <a:cxn ang="0">
                  <a:pos x="2834" y="1493"/>
                </a:cxn>
                <a:cxn ang="0">
                  <a:pos x="2607" y="1589"/>
                </a:cxn>
                <a:cxn ang="0">
                  <a:pos x="2075" y="1786"/>
                </a:cxn>
                <a:cxn ang="0">
                  <a:pos x="1459" y="1972"/>
                </a:cxn>
                <a:cxn ang="0">
                  <a:pos x="765" y="2158"/>
                </a:cxn>
                <a:cxn ang="0">
                  <a:pos x="0" y="2326"/>
                </a:cxn>
                <a:cxn ang="0">
                  <a:pos x="401" y="2272"/>
                </a:cxn>
                <a:cxn ang="0">
                  <a:pos x="1142" y="2092"/>
                </a:cxn>
                <a:cxn ang="0">
                  <a:pos x="1812" y="1900"/>
                </a:cxn>
                <a:cxn ang="0">
                  <a:pos x="2392" y="1702"/>
                </a:cxn>
                <a:cxn ang="0">
                  <a:pos x="2649" y="1607"/>
                </a:cxn>
                <a:cxn ang="0">
                  <a:pos x="2882" y="1505"/>
                </a:cxn>
                <a:cxn ang="0">
                  <a:pos x="3091" y="1403"/>
                </a:cxn>
                <a:cxn ang="0">
                  <a:pos x="3277" y="1301"/>
                </a:cxn>
                <a:cxn ang="0">
                  <a:pos x="3432" y="1193"/>
                </a:cxn>
                <a:cxn ang="0">
                  <a:pos x="3558" y="1091"/>
                </a:cxn>
                <a:cxn ang="0">
                  <a:pos x="3653" y="989"/>
                </a:cxn>
                <a:cxn ang="0">
                  <a:pos x="3719" y="887"/>
                </a:cxn>
                <a:cxn ang="0">
                  <a:pos x="3755" y="785"/>
                </a:cxn>
              </a:cxnLst>
              <a:rect l="0" t="0" r="r" b="b"/>
              <a:pathLst>
                <a:path w="3761" h="2356">
                  <a:moveTo>
                    <a:pt x="3755" y="785"/>
                  </a:moveTo>
                  <a:lnTo>
                    <a:pt x="3761" y="719"/>
                  </a:lnTo>
                  <a:lnTo>
                    <a:pt x="3755" y="659"/>
                  </a:lnTo>
                  <a:lnTo>
                    <a:pt x="3731" y="599"/>
                  </a:lnTo>
                  <a:lnTo>
                    <a:pt x="3701" y="545"/>
                  </a:lnTo>
                  <a:lnTo>
                    <a:pt x="3653" y="486"/>
                  </a:lnTo>
                  <a:lnTo>
                    <a:pt x="3593" y="432"/>
                  </a:lnTo>
                  <a:lnTo>
                    <a:pt x="3522" y="378"/>
                  </a:lnTo>
                  <a:lnTo>
                    <a:pt x="3444" y="330"/>
                  </a:lnTo>
                  <a:lnTo>
                    <a:pt x="3348" y="282"/>
                  </a:lnTo>
                  <a:lnTo>
                    <a:pt x="3241" y="234"/>
                  </a:lnTo>
                  <a:lnTo>
                    <a:pt x="3127" y="192"/>
                  </a:lnTo>
                  <a:lnTo>
                    <a:pt x="3002" y="150"/>
                  </a:lnTo>
                  <a:lnTo>
                    <a:pt x="2864" y="108"/>
                  </a:lnTo>
                  <a:lnTo>
                    <a:pt x="2715" y="72"/>
                  </a:lnTo>
                  <a:lnTo>
                    <a:pt x="2559" y="36"/>
                  </a:lnTo>
                  <a:lnTo>
                    <a:pt x="2392" y="0"/>
                  </a:lnTo>
                  <a:lnTo>
                    <a:pt x="2230" y="0"/>
                  </a:lnTo>
                  <a:lnTo>
                    <a:pt x="2410" y="36"/>
                  </a:lnTo>
                  <a:lnTo>
                    <a:pt x="2577" y="72"/>
                  </a:lnTo>
                  <a:lnTo>
                    <a:pt x="2732" y="108"/>
                  </a:lnTo>
                  <a:lnTo>
                    <a:pt x="2876" y="150"/>
                  </a:lnTo>
                  <a:lnTo>
                    <a:pt x="3014" y="192"/>
                  </a:lnTo>
                  <a:lnTo>
                    <a:pt x="3139" y="234"/>
                  </a:lnTo>
                  <a:lnTo>
                    <a:pt x="3253" y="282"/>
                  </a:lnTo>
                  <a:lnTo>
                    <a:pt x="3348" y="330"/>
                  </a:lnTo>
                  <a:lnTo>
                    <a:pt x="3438" y="384"/>
                  </a:lnTo>
                  <a:lnTo>
                    <a:pt x="3516" y="432"/>
                  </a:lnTo>
                  <a:lnTo>
                    <a:pt x="3576" y="492"/>
                  </a:lnTo>
                  <a:lnTo>
                    <a:pt x="3623" y="545"/>
                  </a:lnTo>
                  <a:lnTo>
                    <a:pt x="3665" y="605"/>
                  </a:lnTo>
                  <a:lnTo>
                    <a:pt x="3683" y="665"/>
                  </a:lnTo>
                  <a:lnTo>
                    <a:pt x="3695" y="725"/>
                  </a:lnTo>
                  <a:lnTo>
                    <a:pt x="3689" y="791"/>
                  </a:lnTo>
                  <a:lnTo>
                    <a:pt x="3677" y="839"/>
                  </a:lnTo>
                  <a:lnTo>
                    <a:pt x="3653" y="887"/>
                  </a:lnTo>
                  <a:lnTo>
                    <a:pt x="3629" y="941"/>
                  </a:lnTo>
                  <a:lnTo>
                    <a:pt x="3593" y="989"/>
                  </a:lnTo>
                  <a:lnTo>
                    <a:pt x="3546" y="1037"/>
                  </a:lnTo>
                  <a:lnTo>
                    <a:pt x="3498" y="1091"/>
                  </a:lnTo>
                  <a:lnTo>
                    <a:pt x="3438" y="1139"/>
                  </a:lnTo>
                  <a:lnTo>
                    <a:pt x="3372" y="1187"/>
                  </a:lnTo>
                  <a:lnTo>
                    <a:pt x="3301" y="1241"/>
                  </a:lnTo>
                  <a:lnTo>
                    <a:pt x="3223" y="1289"/>
                  </a:lnTo>
                  <a:lnTo>
                    <a:pt x="3133" y="1343"/>
                  </a:lnTo>
                  <a:lnTo>
                    <a:pt x="3043" y="1391"/>
                  </a:lnTo>
                  <a:lnTo>
                    <a:pt x="2942" y="1439"/>
                  </a:lnTo>
                  <a:lnTo>
                    <a:pt x="2834" y="1493"/>
                  </a:lnTo>
                  <a:lnTo>
                    <a:pt x="2727" y="1541"/>
                  </a:lnTo>
                  <a:lnTo>
                    <a:pt x="2607" y="1589"/>
                  </a:lnTo>
                  <a:lnTo>
                    <a:pt x="2356" y="1690"/>
                  </a:lnTo>
                  <a:lnTo>
                    <a:pt x="2075" y="1786"/>
                  </a:lnTo>
                  <a:lnTo>
                    <a:pt x="1782" y="1882"/>
                  </a:lnTo>
                  <a:lnTo>
                    <a:pt x="1459" y="1972"/>
                  </a:lnTo>
                  <a:lnTo>
                    <a:pt x="1124" y="2068"/>
                  </a:lnTo>
                  <a:lnTo>
                    <a:pt x="765" y="2158"/>
                  </a:lnTo>
                  <a:lnTo>
                    <a:pt x="389" y="2242"/>
                  </a:lnTo>
                  <a:lnTo>
                    <a:pt x="0" y="2326"/>
                  </a:lnTo>
                  <a:lnTo>
                    <a:pt x="0" y="2356"/>
                  </a:lnTo>
                  <a:lnTo>
                    <a:pt x="401" y="2272"/>
                  </a:lnTo>
                  <a:lnTo>
                    <a:pt x="777" y="2182"/>
                  </a:lnTo>
                  <a:lnTo>
                    <a:pt x="1142" y="2092"/>
                  </a:lnTo>
                  <a:lnTo>
                    <a:pt x="1483" y="1996"/>
                  </a:lnTo>
                  <a:lnTo>
                    <a:pt x="1812" y="1900"/>
                  </a:lnTo>
                  <a:lnTo>
                    <a:pt x="2111" y="1804"/>
                  </a:lnTo>
                  <a:lnTo>
                    <a:pt x="2392" y="1702"/>
                  </a:lnTo>
                  <a:lnTo>
                    <a:pt x="2523" y="1654"/>
                  </a:lnTo>
                  <a:lnTo>
                    <a:pt x="2649" y="1607"/>
                  </a:lnTo>
                  <a:lnTo>
                    <a:pt x="2768" y="1553"/>
                  </a:lnTo>
                  <a:lnTo>
                    <a:pt x="2882" y="1505"/>
                  </a:lnTo>
                  <a:lnTo>
                    <a:pt x="2990" y="1451"/>
                  </a:lnTo>
                  <a:lnTo>
                    <a:pt x="3091" y="1403"/>
                  </a:lnTo>
                  <a:lnTo>
                    <a:pt x="3187" y="1349"/>
                  </a:lnTo>
                  <a:lnTo>
                    <a:pt x="3277" y="1301"/>
                  </a:lnTo>
                  <a:lnTo>
                    <a:pt x="3354" y="1247"/>
                  </a:lnTo>
                  <a:lnTo>
                    <a:pt x="3432" y="1193"/>
                  </a:lnTo>
                  <a:lnTo>
                    <a:pt x="3498" y="1145"/>
                  </a:lnTo>
                  <a:lnTo>
                    <a:pt x="3558" y="1091"/>
                  </a:lnTo>
                  <a:lnTo>
                    <a:pt x="3611" y="1043"/>
                  </a:lnTo>
                  <a:lnTo>
                    <a:pt x="3653" y="989"/>
                  </a:lnTo>
                  <a:lnTo>
                    <a:pt x="3689" y="941"/>
                  </a:lnTo>
                  <a:lnTo>
                    <a:pt x="3719" y="887"/>
                  </a:lnTo>
                  <a:lnTo>
                    <a:pt x="3743" y="833"/>
                  </a:lnTo>
                  <a:lnTo>
                    <a:pt x="3755" y="785"/>
                  </a:lnTo>
                  <a:lnTo>
                    <a:pt x="3755" y="785"/>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4587" name="Freeform 11"/>
            <p:cNvSpPr>
              <a:spLocks/>
            </p:cNvSpPr>
            <p:nvPr/>
          </p:nvSpPr>
          <p:spPr bwMode="hidden">
            <a:xfrm>
              <a:off x="0" y="0"/>
              <a:ext cx="2933" cy="1846"/>
            </a:xfrm>
            <a:custGeom>
              <a:avLst/>
              <a:gdLst/>
              <a:ahLst/>
              <a:cxnLst>
                <a:cxn ang="0">
                  <a:pos x="2924" y="647"/>
                </a:cxn>
                <a:cxn ang="0">
                  <a:pos x="2876" y="528"/>
                </a:cxn>
                <a:cxn ang="0">
                  <a:pos x="2750" y="414"/>
                </a:cxn>
                <a:cxn ang="0">
                  <a:pos x="2559" y="318"/>
                </a:cxn>
                <a:cxn ang="0">
                  <a:pos x="2302" y="228"/>
                </a:cxn>
                <a:cxn ang="0">
                  <a:pos x="1985" y="150"/>
                </a:cxn>
                <a:cxn ang="0">
                  <a:pos x="1608" y="78"/>
                </a:cxn>
                <a:cxn ang="0">
                  <a:pos x="1178" y="24"/>
                </a:cxn>
                <a:cxn ang="0">
                  <a:pos x="694" y="0"/>
                </a:cxn>
                <a:cxn ang="0">
                  <a:pos x="1190" y="48"/>
                </a:cxn>
                <a:cxn ang="0">
                  <a:pos x="1626" y="108"/>
                </a:cxn>
                <a:cxn ang="0">
                  <a:pos x="2009" y="180"/>
                </a:cxn>
                <a:cxn ang="0">
                  <a:pos x="2326" y="264"/>
                </a:cxn>
                <a:cxn ang="0">
                  <a:pos x="2571" y="360"/>
                </a:cxn>
                <a:cxn ang="0">
                  <a:pos x="2750" y="468"/>
                </a:cxn>
                <a:cxn ang="0">
                  <a:pos x="2846" y="587"/>
                </a:cxn>
                <a:cxn ang="0">
                  <a:pos x="2864" y="713"/>
                </a:cxn>
                <a:cxn ang="0">
                  <a:pos x="2840" y="785"/>
                </a:cxn>
                <a:cxn ang="0">
                  <a:pos x="2792" y="857"/>
                </a:cxn>
                <a:cxn ang="0">
                  <a:pos x="2625" y="1001"/>
                </a:cxn>
                <a:cxn ang="0">
                  <a:pos x="2368" y="1145"/>
                </a:cxn>
                <a:cxn ang="0">
                  <a:pos x="2033" y="1289"/>
                </a:cxn>
                <a:cxn ang="0">
                  <a:pos x="1626" y="1433"/>
                </a:cxn>
                <a:cxn ang="0">
                  <a:pos x="1142" y="1571"/>
                </a:cxn>
                <a:cxn ang="0">
                  <a:pos x="604" y="1702"/>
                </a:cxn>
                <a:cxn ang="0">
                  <a:pos x="0" y="1828"/>
                </a:cxn>
                <a:cxn ang="0">
                  <a:pos x="311" y="1780"/>
                </a:cxn>
                <a:cxn ang="0">
                  <a:pos x="897" y="1648"/>
                </a:cxn>
                <a:cxn ang="0">
                  <a:pos x="1417" y="1511"/>
                </a:cxn>
                <a:cxn ang="0">
                  <a:pos x="1871" y="1367"/>
                </a:cxn>
                <a:cxn ang="0">
                  <a:pos x="2254" y="1223"/>
                </a:cxn>
                <a:cxn ang="0">
                  <a:pos x="2559" y="1079"/>
                </a:cxn>
                <a:cxn ang="0">
                  <a:pos x="2774" y="929"/>
                </a:cxn>
                <a:cxn ang="0">
                  <a:pos x="2876" y="815"/>
                </a:cxn>
                <a:cxn ang="0">
                  <a:pos x="2912" y="743"/>
                </a:cxn>
                <a:cxn ang="0">
                  <a:pos x="2924" y="707"/>
                </a:cxn>
              </a:cxnLst>
              <a:rect l="0" t="0" r="r" b="b"/>
              <a:pathLst>
                <a:path w="2924" h="1846">
                  <a:moveTo>
                    <a:pt x="2924" y="707"/>
                  </a:moveTo>
                  <a:lnTo>
                    <a:pt x="2924" y="647"/>
                  </a:lnTo>
                  <a:lnTo>
                    <a:pt x="2912" y="581"/>
                  </a:lnTo>
                  <a:lnTo>
                    <a:pt x="2876" y="528"/>
                  </a:lnTo>
                  <a:lnTo>
                    <a:pt x="2822" y="468"/>
                  </a:lnTo>
                  <a:lnTo>
                    <a:pt x="2750" y="414"/>
                  </a:lnTo>
                  <a:lnTo>
                    <a:pt x="2667" y="366"/>
                  </a:lnTo>
                  <a:lnTo>
                    <a:pt x="2559" y="318"/>
                  </a:lnTo>
                  <a:lnTo>
                    <a:pt x="2440" y="270"/>
                  </a:lnTo>
                  <a:lnTo>
                    <a:pt x="2302" y="228"/>
                  </a:lnTo>
                  <a:lnTo>
                    <a:pt x="2153" y="186"/>
                  </a:lnTo>
                  <a:lnTo>
                    <a:pt x="1985" y="150"/>
                  </a:lnTo>
                  <a:lnTo>
                    <a:pt x="1806" y="114"/>
                  </a:lnTo>
                  <a:lnTo>
                    <a:pt x="1608" y="78"/>
                  </a:lnTo>
                  <a:lnTo>
                    <a:pt x="1399" y="54"/>
                  </a:lnTo>
                  <a:lnTo>
                    <a:pt x="1178" y="24"/>
                  </a:lnTo>
                  <a:lnTo>
                    <a:pt x="945" y="0"/>
                  </a:lnTo>
                  <a:lnTo>
                    <a:pt x="694" y="0"/>
                  </a:lnTo>
                  <a:lnTo>
                    <a:pt x="945" y="24"/>
                  </a:lnTo>
                  <a:lnTo>
                    <a:pt x="1190" y="48"/>
                  </a:lnTo>
                  <a:lnTo>
                    <a:pt x="1417" y="78"/>
                  </a:lnTo>
                  <a:lnTo>
                    <a:pt x="1626" y="108"/>
                  </a:lnTo>
                  <a:lnTo>
                    <a:pt x="1824" y="144"/>
                  </a:lnTo>
                  <a:lnTo>
                    <a:pt x="2009" y="180"/>
                  </a:lnTo>
                  <a:lnTo>
                    <a:pt x="2176" y="222"/>
                  </a:lnTo>
                  <a:lnTo>
                    <a:pt x="2326" y="264"/>
                  </a:lnTo>
                  <a:lnTo>
                    <a:pt x="2457" y="312"/>
                  </a:lnTo>
                  <a:lnTo>
                    <a:pt x="2571" y="360"/>
                  </a:lnTo>
                  <a:lnTo>
                    <a:pt x="2667" y="414"/>
                  </a:lnTo>
                  <a:lnTo>
                    <a:pt x="2750" y="468"/>
                  </a:lnTo>
                  <a:lnTo>
                    <a:pt x="2804" y="528"/>
                  </a:lnTo>
                  <a:lnTo>
                    <a:pt x="2846" y="587"/>
                  </a:lnTo>
                  <a:lnTo>
                    <a:pt x="2864" y="647"/>
                  </a:lnTo>
                  <a:lnTo>
                    <a:pt x="2864" y="713"/>
                  </a:lnTo>
                  <a:lnTo>
                    <a:pt x="2852" y="749"/>
                  </a:lnTo>
                  <a:lnTo>
                    <a:pt x="2840" y="785"/>
                  </a:lnTo>
                  <a:lnTo>
                    <a:pt x="2816" y="821"/>
                  </a:lnTo>
                  <a:lnTo>
                    <a:pt x="2792" y="857"/>
                  </a:lnTo>
                  <a:lnTo>
                    <a:pt x="2721" y="929"/>
                  </a:lnTo>
                  <a:lnTo>
                    <a:pt x="2625" y="1001"/>
                  </a:lnTo>
                  <a:lnTo>
                    <a:pt x="2505" y="1073"/>
                  </a:lnTo>
                  <a:lnTo>
                    <a:pt x="2368" y="1145"/>
                  </a:lnTo>
                  <a:lnTo>
                    <a:pt x="2212" y="1217"/>
                  </a:lnTo>
                  <a:lnTo>
                    <a:pt x="2033" y="1289"/>
                  </a:lnTo>
                  <a:lnTo>
                    <a:pt x="1842" y="1361"/>
                  </a:lnTo>
                  <a:lnTo>
                    <a:pt x="1626" y="1433"/>
                  </a:lnTo>
                  <a:lnTo>
                    <a:pt x="1393" y="1499"/>
                  </a:lnTo>
                  <a:lnTo>
                    <a:pt x="1142" y="1571"/>
                  </a:lnTo>
                  <a:lnTo>
                    <a:pt x="879" y="1636"/>
                  </a:lnTo>
                  <a:lnTo>
                    <a:pt x="604" y="1702"/>
                  </a:lnTo>
                  <a:lnTo>
                    <a:pt x="305" y="1768"/>
                  </a:lnTo>
                  <a:lnTo>
                    <a:pt x="0" y="1828"/>
                  </a:lnTo>
                  <a:lnTo>
                    <a:pt x="0" y="1846"/>
                  </a:lnTo>
                  <a:lnTo>
                    <a:pt x="311" y="1780"/>
                  </a:lnTo>
                  <a:lnTo>
                    <a:pt x="610" y="1714"/>
                  </a:lnTo>
                  <a:lnTo>
                    <a:pt x="897" y="1648"/>
                  </a:lnTo>
                  <a:lnTo>
                    <a:pt x="1166" y="1583"/>
                  </a:lnTo>
                  <a:lnTo>
                    <a:pt x="1417" y="1511"/>
                  </a:lnTo>
                  <a:lnTo>
                    <a:pt x="1656" y="1439"/>
                  </a:lnTo>
                  <a:lnTo>
                    <a:pt x="1871" y="1367"/>
                  </a:lnTo>
                  <a:lnTo>
                    <a:pt x="2075" y="1295"/>
                  </a:lnTo>
                  <a:lnTo>
                    <a:pt x="2254" y="1223"/>
                  </a:lnTo>
                  <a:lnTo>
                    <a:pt x="2416" y="1151"/>
                  </a:lnTo>
                  <a:lnTo>
                    <a:pt x="2559" y="1079"/>
                  </a:lnTo>
                  <a:lnTo>
                    <a:pt x="2679" y="1001"/>
                  </a:lnTo>
                  <a:lnTo>
                    <a:pt x="2774" y="929"/>
                  </a:lnTo>
                  <a:lnTo>
                    <a:pt x="2846" y="857"/>
                  </a:lnTo>
                  <a:lnTo>
                    <a:pt x="2876" y="815"/>
                  </a:lnTo>
                  <a:lnTo>
                    <a:pt x="2900" y="779"/>
                  </a:lnTo>
                  <a:lnTo>
                    <a:pt x="2912" y="743"/>
                  </a:lnTo>
                  <a:lnTo>
                    <a:pt x="2924" y="707"/>
                  </a:lnTo>
                  <a:lnTo>
                    <a:pt x="2924" y="707"/>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4588" name="Freeform 12"/>
            <p:cNvSpPr>
              <a:spLocks/>
            </p:cNvSpPr>
            <p:nvPr/>
          </p:nvSpPr>
          <p:spPr bwMode="hidden">
            <a:xfrm>
              <a:off x="114" y="2847"/>
              <a:ext cx="1493" cy="204"/>
            </a:xfrm>
            <a:custGeom>
              <a:avLst/>
              <a:gdLst/>
              <a:ahLst/>
              <a:cxnLst>
                <a:cxn ang="0">
                  <a:pos x="1399" y="204"/>
                </a:cxn>
                <a:cxn ang="0">
                  <a:pos x="0" y="18"/>
                </a:cxn>
                <a:cxn ang="0">
                  <a:pos x="77" y="0"/>
                </a:cxn>
                <a:cxn ang="0">
                  <a:pos x="1488" y="186"/>
                </a:cxn>
                <a:cxn ang="0">
                  <a:pos x="1399" y="204"/>
                </a:cxn>
                <a:cxn ang="0">
                  <a:pos x="1399" y="204"/>
                </a:cxn>
              </a:cxnLst>
              <a:rect l="0" t="0" r="r" b="b"/>
              <a:pathLst>
                <a:path w="1488" h="204">
                  <a:moveTo>
                    <a:pt x="1399" y="204"/>
                  </a:moveTo>
                  <a:lnTo>
                    <a:pt x="0" y="18"/>
                  </a:lnTo>
                  <a:lnTo>
                    <a:pt x="77" y="0"/>
                  </a:lnTo>
                  <a:lnTo>
                    <a:pt x="1488" y="186"/>
                  </a:lnTo>
                  <a:lnTo>
                    <a:pt x="1399" y="204"/>
                  </a:lnTo>
                  <a:lnTo>
                    <a:pt x="1399" y="204"/>
                  </a:lnTo>
                  <a:close/>
                </a:path>
              </a:pathLst>
            </a:custGeom>
            <a:solidFill>
              <a:schemeClr val="bg2"/>
            </a:solidFill>
            <a:ln w="9525">
              <a:noFill/>
              <a:round/>
              <a:headEnd/>
              <a:tailEnd/>
            </a:ln>
          </p:spPr>
          <p:txBody>
            <a:bodyPr/>
            <a:lstStyle/>
            <a:p>
              <a:endParaRPr lang="sl-SI"/>
            </a:p>
          </p:txBody>
        </p:sp>
        <p:sp>
          <p:nvSpPr>
            <p:cNvPr id="24589" name="Rectangle 13"/>
            <p:cNvSpPr>
              <a:spLocks noChangeArrowheads="1"/>
            </p:cNvSpPr>
            <p:nvPr/>
          </p:nvSpPr>
          <p:spPr bwMode="hidden">
            <a:xfrm>
              <a:off x="473" y="3105"/>
              <a:ext cx="1" cy="1"/>
            </a:xfrm>
            <a:prstGeom prst="rect">
              <a:avLst/>
            </a:prstGeom>
            <a:solidFill>
              <a:srgbClr val="141485"/>
            </a:solidFill>
            <a:ln w="9525">
              <a:noFill/>
              <a:miter lim="800000"/>
              <a:headEnd/>
              <a:tailEnd/>
            </a:ln>
          </p:spPr>
          <p:txBody>
            <a:bodyPr/>
            <a:lstStyle/>
            <a:p>
              <a:endParaRPr lang="sl-SI"/>
            </a:p>
          </p:txBody>
        </p:sp>
        <p:sp>
          <p:nvSpPr>
            <p:cNvPr id="24590" name="Rectangle 14"/>
            <p:cNvSpPr>
              <a:spLocks noChangeArrowheads="1"/>
            </p:cNvSpPr>
            <p:nvPr/>
          </p:nvSpPr>
          <p:spPr bwMode="hidden">
            <a:xfrm>
              <a:off x="473" y="3105"/>
              <a:ext cx="1" cy="1"/>
            </a:xfrm>
            <a:prstGeom prst="rect">
              <a:avLst/>
            </a:prstGeom>
            <a:solidFill>
              <a:srgbClr val="141485"/>
            </a:solidFill>
            <a:ln w="9525">
              <a:noFill/>
              <a:miter lim="800000"/>
              <a:headEnd/>
              <a:tailEnd/>
            </a:ln>
          </p:spPr>
          <p:txBody>
            <a:bodyPr/>
            <a:lstStyle/>
            <a:p>
              <a:endParaRPr lang="sl-SI"/>
            </a:p>
          </p:txBody>
        </p:sp>
        <p:grpSp>
          <p:nvGrpSpPr>
            <p:cNvPr id="3" name="Group 15"/>
            <p:cNvGrpSpPr>
              <a:grpSpLocks/>
            </p:cNvGrpSpPr>
            <p:nvPr/>
          </p:nvGrpSpPr>
          <p:grpSpPr bwMode="auto">
            <a:xfrm>
              <a:off x="192" y="2284"/>
              <a:ext cx="1254" cy="923"/>
              <a:chOff x="192" y="2284"/>
              <a:chExt cx="1254" cy="923"/>
            </a:xfrm>
          </p:grpSpPr>
          <p:sp>
            <p:nvSpPr>
              <p:cNvPr id="24592" name="Freeform 16"/>
              <p:cNvSpPr>
                <a:spLocks/>
              </p:cNvSpPr>
              <p:nvPr/>
            </p:nvSpPr>
            <p:spPr bwMode="hidden">
              <a:xfrm>
                <a:off x="408" y="3009"/>
                <a:ext cx="47" cy="6"/>
              </a:xfrm>
              <a:custGeom>
                <a:avLst/>
                <a:gdLst/>
                <a:ahLst/>
                <a:cxnLst>
                  <a:cxn ang="0">
                    <a:pos x="47" y="6"/>
                  </a:cxn>
                  <a:cxn ang="0">
                    <a:pos x="0" y="0"/>
                  </a:cxn>
                  <a:cxn ang="0">
                    <a:pos x="0" y="0"/>
                  </a:cxn>
                  <a:cxn ang="0">
                    <a:pos x="47" y="6"/>
                  </a:cxn>
                  <a:cxn ang="0">
                    <a:pos x="47" y="6"/>
                  </a:cxn>
                  <a:cxn ang="0">
                    <a:pos x="47" y="6"/>
                  </a:cxn>
                </a:cxnLst>
                <a:rect l="0" t="0" r="r" b="b"/>
                <a:pathLst>
                  <a:path w="47" h="6">
                    <a:moveTo>
                      <a:pt x="47" y="6"/>
                    </a:moveTo>
                    <a:lnTo>
                      <a:pt x="0" y="0"/>
                    </a:lnTo>
                    <a:lnTo>
                      <a:pt x="0" y="0"/>
                    </a:lnTo>
                    <a:lnTo>
                      <a:pt x="47" y="6"/>
                    </a:lnTo>
                    <a:lnTo>
                      <a:pt x="47" y="6"/>
                    </a:lnTo>
                    <a:lnTo>
                      <a:pt x="47" y="6"/>
                    </a:lnTo>
                    <a:close/>
                  </a:path>
                </a:pathLst>
              </a:custGeom>
              <a:solidFill>
                <a:srgbClr val="141485"/>
              </a:solidFill>
              <a:ln w="9525">
                <a:noFill/>
                <a:round/>
                <a:headEnd/>
                <a:tailEnd/>
              </a:ln>
            </p:spPr>
            <p:txBody>
              <a:bodyPr/>
              <a:lstStyle/>
              <a:p>
                <a:endParaRPr lang="sl-SI"/>
              </a:p>
            </p:txBody>
          </p:sp>
          <p:sp>
            <p:nvSpPr>
              <p:cNvPr id="24593" name="Freeform 17"/>
              <p:cNvSpPr>
                <a:spLocks/>
              </p:cNvSpPr>
              <p:nvPr/>
            </p:nvSpPr>
            <p:spPr bwMode="hidden">
              <a:xfrm>
                <a:off x="912" y="2284"/>
                <a:ext cx="324" cy="162"/>
              </a:xfrm>
              <a:custGeom>
                <a:avLst/>
                <a:gdLst/>
                <a:ahLst/>
                <a:cxnLst>
                  <a:cxn ang="0">
                    <a:pos x="0" y="24"/>
                  </a:cxn>
                  <a:cxn ang="0">
                    <a:pos x="6" y="24"/>
                  </a:cxn>
                  <a:cxn ang="0">
                    <a:pos x="12" y="18"/>
                  </a:cxn>
                  <a:cxn ang="0">
                    <a:pos x="48" y="6"/>
                  </a:cxn>
                  <a:cxn ang="0">
                    <a:pos x="101" y="0"/>
                  </a:cxn>
                  <a:cxn ang="0">
                    <a:pos x="137" y="6"/>
                  </a:cxn>
                  <a:cxn ang="0">
                    <a:pos x="173" y="18"/>
                  </a:cxn>
                  <a:cxn ang="0">
                    <a:pos x="239" y="54"/>
                  </a:cxn>
                  <a:cxn ang="0">
                    <a:pos x="287" y="90"/>
                  </a:cxn>
                  <a:cxn ang="0">
                    <a:pos x="317" y="114"/>
                  </a:cxn>
                  <a:cxn ang="0">
                    <a:pos x="323" y="126"/>
                  </a:cxn>
                  <a:cxn ang="0">
                    <a:pos x="323" y="126"/>
                  </a:cxn>
                  <a:cxn ang="0">
                    <a:pos x="221" y="162"/>
                  </a:cxn>
                  <a:cxn ang="0">
                    <a:pos x="0" y="24"/>
                  </a:cxn>
                  <a:cxn ang="0">
                    <a:pos x="0" y="24"/>
                  </a:cxn>
                </a:cxnLst>
                <a:rect l="0" t="0" r="r" b="b"/>
                <a:pathLst>
                  <a:path w="323" h="162">
                    <a:moveTo>
                      <a:pt x="0" y="24"/>
                    </a:moveTo>
                    <a:lnTo>
                      <a:pt x="6" y="24"/>
                    </a:lnTo>
                    <a:lnTo>
                      <a:pt x="12" y="18"/>
                    </a:lnTo>
                    <a:lnTo>
                      <a:pt x="48" y="6"/>
                    </a:lnTo>
                    <a:lnTo>
                      <a:pt x="101" y="0"/>
                    </a:lnTo>
                    <a:lnTo>
                      <a:pt x="137" y="6"/>
                    </a:lnTo>
                    <a:lnTo>
                      <a:pt x="173" y="18"/>
                    </a:lnTo>
                    <a:lnTo>
                      <a:pt x="239" y="54"/>
                    </a:lnTo>
                    <a:lnTo>
                      <a:pt x="287" y="90"/>
                    </a:lnTo>
                    <a:lnTo>
                      <a:pt x="317" y="114"/>
                    </a:lnTo>
                    <a:lnTo>
                      <a:pt x="323" y="126"/>
                    </a:lnTo>
                    <a:lnTo>
                      <a:pt x="323" y="126"/>
                    </a:lnTo>
                    <a:lnTo>
                      <a:pt x="221" y="162"/>
                    </a:lnTo>
                    <a:lnTo>
                      <a:pt x="0" y="24"/>
                    </a:lnTo>
                    <a:lnTo>
                      <a:pt x="0" y="24"/>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4594" name="Freeform 18"/>
              <p:cNvSpPr>
                <a:spLocks noEditPoints="1"/>
              </p:cNvSpPr>
              <p:nvPr/>
            </p:nvSpPr>
            <p:spPr bwMode="hidden">
              <a:xfrm>
                <a:off x="192" y="2284"/>
                <a:ext cx="1254" cy="923"/>
              </a:xfrm>
              <a:custGeom>
                <a:avLst/>
                <a:gdLst/>
                <a:ahLst/>
                <a:cxnLst>
                  <a:cxn ang="0">
                    <a:pos x="1166" y="641"/>
                  </a:cxn>
                  <a:cxn ang="0">
                    <a:pos x="1166" y="473"/>
                  </a:cxn>
                  <a:cxn ang="0">
                    <a:pos x="1136" y="384"/>
                  </a:cxn>
                  <a:cxn ang="0">
                    <a:pos x="1112" y="288"/>
                  </a:cxn>
                  <a:cxn ang="0">
                    <a:pos x="1053" y="174"/>
                  </a:cxn>
                  <a:cxn ang="0">
                    <a:pos x="981" y="96"/>
                  </a:cxn>
                  <a:cxn ang="0">
                    <a:pos x="963" y="72"/>
                  </a:cxn>
                  <a:cxn ang="0">
                    <a:pos x="891" y="18"/>
                  </a:cxn>
                  <a:cxn ang="0">
                    <a:pos x="819" y="6"/>
                  </a:cxn>
                  <a:cxn ang="0">
                    <a:pos x="712" y="24"/>
                  </a:cxn>
                  <a:cxn ang="0">
                    <a:pos x="664" y="42"/>
                  </a:cxn>
                  <a:cxn ang="0">
                    <a:pos x="568" y="120"/>
                  </a:cxn>
                  <a:cxn ang="0">
                    <a:pos x="532" y="228"/>
                  </a:cxn>
                  <a:cxn ang="0">
                    <a:pos x="509" y="348"/>
                  </a:cxn>
                  <a:cxn ang="0">
                    <a:pos x="431" y="479"/>
                  </a:cxn>
                  <a:cxn ang="0">
                    <a:pos x="413" y="539"/>
                  </a:cxn>
                  <a:cxn ang="0">
                    <a:pos x="353" y="599"/>
                  </a:cxn>
                  <a:cxn ang="0">
                    <a:pos x="305" y="629"/>
                  </a:cxn>
                  <a:cxn ang="0">
                    <a:pos x="293" y="635"/>
                  </a:cxn>
                  <a:cxn ang="0">
                    <a:pos x="257" y="677"/>
                  </a:cxn>
                  <a:cxn ang="0">
                    <a:pos x="150" y="797"/>
                  </a:cxn>
                  <a:cxn ang="0">
                    <a:pos x="54" y="839"/>
                  </a:cxn>
                  <a:cxn ang="0">
                    <a:pos x="156" y="905"/>
                  </a:cxn>
                  <a:cxn ang="0">
                    <a:pos x="240" y="869"/>
                  </a:cxn>
                  <a:cxn ang="0">
                    <a:pos x="640" y="827"/>
                  </a:cxn>
                  <a:cxn ang="0">
                    <a:pos x="700" y="725"/>
                  </a:cxn>
                  <a:cxn ang="0">
                    <a:pos x="694" y="611"/>
                  </a:cxn>
                  <a:cxn ang="0">
                    <a:pos x="778" y="551"/>
                  </a:cxn>
                  <a:cxn ang="0">
                    <a:pos x="879" y="449"/>
                  </a:cxn>
                  <a:cxn ang="0">
                    <a:pos x="909" y="414"/>
                  </a:cxn>
                  <a:cxn ang="0">
                    <a:pos x="975" y="318"/>
                  </a:cxn>
                  <a:cxn ang="0">
                    <a:pos x="1023" y="336"/>
                  </a:cxn>
                  <a:cxn ang="0">
                    <a:pos x="1118" y="617"/>
                  </a:cxn>
                  <a:cxn ang="0">
                    <a:pos x="1112" y="689"/>
                  </a:cxn>
                  <a:cxn ang="0">
                    <a:pos x="1148" y="749"/>
                  </a:cxn>
                  <a:cxn ang="0">
                    <a:pos x="1202" y="713"/>
                  </a:cxn>
                  <a:cxn ang="0">
                    <a:pos x="1238" y="749"/>
                  </a:cxn>
                  <a:cxn ang="0">
                    <a:pos x="1250" y="743"/>
                  </a:cxn>
                  <a:cxn ang="0">
                    <a:pos x="694" y="264"/>
                  </a:cxn>
                  <a:cxn ang="0">
                    <a:pos x="784" y="372"/>
                  </a:cxn>
                  <a:cxn ang="0">
                    <a:pos x="766" y="443"/>
                  </a:cxn>
                  <a:cxn ang="0">
                    <a:pos x="706" y="515"/>
                  </a:cxn>
                  <a:cxn ang="0">
                    <a:pos x="658" y="569"/>
                  </a:cxn>
                  <a:cxn ang="0">
                    <a:pos x="616" y="593"/>
                  </a:cxn>
                  <a:cxn ang="0">
                    <a:pos x="574" y="617"/>
                  </a:cxn>
                  <a:cxn ang="0">
                    <a:pos x="562" y="707"/>
                  </a:cxn>
                  <a:cxn ang="0">
                    <a:pos x="353" y="755"/>
                  </a:cxn>
                  <a:cxn ang="0">
                    <a:pos x="389" y="641"/>
                  </a:cxn>
                  <a:cxn ang="0">
                    <a:pos x="425" y="647"/>
                  </a:cxn>
                  <a:cxn ang="0">
                    <a:pos x="443" y="617"/>
                  </a:cxn>
                  <a:cxn ang="0">
                    <a:pos x="568" y="515"/>
                  </a:cxn>
                  <a:cxn ang="0">
                    <a:pos x="616" y="473"/>
                  </a:cxn>
                  <a:cxn ang="0">
                    <a:pos x="640" y="396"/>
                  </a:cxn>
                  <a:cxn ang="0">
                    <a:pos x="640" y="378"/>
                  </a:cxn>
                  <a:cxn ang="0">
                    <a:pos x="664" y="270"/>
                  </a:cxn>
                  <a:cxn ang="0">
                    <a:pos x="682" y="192"/>
                  </a:cxn>
                  <a:cxn ang="0">
                    <a:pos x="694" y="264"/>
                  </a:cxn>
                  <a:cxn ang="0">
                    <a:pos x="532" y="455"/>
                  </a:cxn>
                  <a:cxn ang="0">
                    <a:pos x="634" y="803"/>
                  </a:cxn>
                </a:cxnLst>
                <a:rect l="0" t="0" r="r" b="b"/>
                <a:pathLst>
                  <a:path w="1250" h="923">
                    <a:moveTo>
                      <a:pt x="1244" y="713"/>
                    </a:moveTo>
                    <a:lnTo>
                      <a:pt x="1214" y="683"/>
                    </a:lnTo>
                    <a:lnTo>
                      <a:pt x="1166" y="653"/>
                    </a:lnTo>
                    <a:lnTo>
                      <a:pt x="1166" y="653"/>
                    </a:lnTo>
                    <a:lnTo>
                      <a:pt x="1166" y="641"/>
                    </a:lnTo>
                    <a:lnTo>
                      <a:pt x="1172" y="617"/>
                    </a:lnTo>
                    <a:lnTo>
                      <a:pt x="1172" y="581"/>
                    </a:lnTo>
                    <a:lnTo>
                      <a:pt x="1172" y="545"/>
                    </a:lnTo>
                    <a:lnTo>
                      <a:pt x="1172" y="509"/>
                    </a:lnTo>
                    <a:lnTo>
                      <a:pt x="1166" y="473"/>
                    </a:lnTo>
                    <a:lnTo>
                      <a:pt x="1154" y="443"/>
                    </a:lnTo>
                    <a:lnTo>
                      <a:pt x="1148" y="431"/>
                    </a:lnTo>
                    <a:lnTo>
                      <a:pt x="1142" y="425"/>
                    </a:lnTo>
                    <a:lnTo>
                      <a:pt x="1142" y="408"/>
                    </a:lnTo>
                    <a:lnTo>
                      <a:pt x="1136" y="384"/>
                    </a:lnTo>
                    <a:lnTo>
                      <a:pt x="1130" y="354"/>
                    </a:lnTo>
                    <a:lnTo>
                      <a:pt x="1118" y="324"/>
                    </a:lnTo>
                    <a:lnTo>
                      <a:pt x="1106" y="300"/>
                    </a:lnTo>
                    <a:lnTo>
                      <a:pt x="1112" y="294"/>
                    </a:lnTo>
                    <a:lnTo>
                      <a:pt x="1112" y="288"/>
                    </a:lnTo>
                    <a:lnTo>
                      <a:pt x="1112" y="270"/>
                    </a:lnTo>
                    <a:lnTo>
                      <a:pt x="1106" y="252"/>
                    </a:lnTo>
                    <a:lnTo>
                      <a:pt x="1083" y="210"/>
                    </a:lnTo>
                    <a:lnTo>
                      <a:pt x="1059" y="180"/>
                    </a:lnTo>
                    <a:lnTo>
                      <a:pt x="1053" y="174"/>
                    </a:lnTo>
                    <a:lnTo>
                      <a:pt x="1047" y="168"/>
                    </a:lnTo>
                    <a:lnTo>
                      <a:pt x="1041" y="126"/>
                    </a:lnTo>
                    <a:lnTo>
                      <a:pt x="1017" y="114"/>
                    </a:lnTo>
                    <a:lnTo>
                      <a:pt x="987" y="90"/>
                    </a:lnTo>
                    <a:lnTo>
                      <a:pt x="981" y="96"/>
                    </a:lnTo>
                    <a:lnTo>
                      <a:pt x="981" y="102"/>
                    </a:lnTo>
                    <a:lnTo>
                      <a:pt x="975" y="120"/>
                    </a:lnTo>
                    <a:lnTo>
                      <a:pt x="975" y="108"/>
                    </a:lnTo>
                    <a:lnTo>
                      <a:pt x="969" y="90"/>
                    </a:lnTo>
                    <a:lnTo>
                      <a:pt x="963" y="72"/>
                    </a:lnTo>
                    <a:lnTo>
                      <a:pt x="963" y="66"/>
                    </a:lnTo>
                    <a:lnTo>
                      <a:pt x="933" y="42"/>
                    </a:lnTo>
                    <a:lnTo>
                      <a:pt x="921" y="36"/>
                    </a:lnTo>
                    <a:lnTo>
                      <a:pt x="915" y="30"/>
                    </a:lnTo>
                    <a:lnTo>
                      <a:pt x="891" y="18"/>
                    </a:lnTo>
                    <a:lnTo>
                      <a:pt x="885" y="18"/>
                    </a:lnTo>
                    <a:lnTo>
                      <a:pt x="867" y="18"/>
                    </a:lnTo>
                    <a:lnTo>
                      <a:pt x="855" y="18"/>
                    </a:lnTo>
                    <a:lnTo>
                      <a:pt x="849" y="18"/>
                    </a:lnTo>
                    <a:lnTo>
                      <a:pt x="819" y="6"/>
                    </a:lnTo>
                    <a:lnTo>
                      <a:pt x="796" y="0"/>
                    </a:lnTo>
                    <a:lnTo>
                      <a:pt x="772" y="6"/>
                    </a:lnTo>
                    <a:lnTo>
                      <a:pt x="754" y="18"/>
                    </a:lnTo>
                    <a:lnTo>
                      <a:pt x="730" y="18"/>
                    </a:lnTo>
                    <a:lnTo>
                      <a:pt x="712" y="24"/>
                    </a:lnTo>
                    <a:lnTo>
                      <a:pt x="700" y="30"/>
                    </a:lnTo>
                    <a:lnTo>
                      <a:pt x="700" y="30"/>
                    </a:lnTo>
                    <a:lnTo>
                      <a:pt x="694" y="30"/>
                    </a:lnTo>
                    <a:lnTo>
                      <a:pt x="688" y="30"/>
                    </a:lnTo>
                    <a:lnTo>
                      <a:pt x="664" y="42"/>
                    </a:lnTo>
                    <a:lnTo>
                      <a:pt x="628" y="60"/>
                    </a:lnTo>
                    <a:lnTo>
                      <a:pt x="586" y="90"/>
                    </a:lnTo>
                    <a:lnTo>
                      <a:pt x="574" y="108"/>
                    </a:lnTo>
                    <a:lnTo>
                      <a:pt x="562" y="120"/>
                    </a:lnTo>
                    <a:lnTo>
                      <a:pt x="568" y="120"/>
                    </a:lnTo>
                    <a:lnTo>
                      <a:pt x="568" y="114"/>
                    </a:lnTo>
                    <a:lnTo>
                      <a:pt x="550" y="150"/>
                    </a:lnTo>
                    <a:lnTo>
                      <a:pt x="538" y="192"/>
                    </a:lnTo>
                    <a:lnTo>
                      <a:pt x="532" y="216"/>
                    </a:lnTo>
                    <a:lnTo>
                      <a:pt x="532" y="228"/>
                    </a:lnTo>
                    <a:lnTo>
                      <a:pt x="532" y="228"/>
                    </a:lnTo>
                    <a:lnTo>
                      <a:pt x="527" y="246"/>
                    </a:lnTo>
                    <a:lnTo>
                      <a:pt x="521" y="276"/>
                    </a:lnTo>
                    <a:lnTo>
                      <a:pt x="515" y="312"/>
                    </a:lnTo>
                    <a:lnTo>
                      <a:pt x="509" y="348"/>
                    </a:lnTo>
                    <a:lnTo>
                      <a:pt x="473" y="390"/>
                    </a:lnTo>
                    <a:lnTo>
                      <a:pt x="473" y="396"/>
                    </a:lnTo>
                    <a:lnTo>
                      <a:pt x="467" y="402"/>
                    </a:lnTo>
                    <a:lnTo>
                      <a:pt x="449" y="437"/>
                    </a:lnTo>
                    <a:lnTo>
                      <a:pt x="431" y="479"/>
                    </a:lnTo>
                    <a:lnTo>
                      <a:pt x="419" y="521"/>
                    </a:lnTo>
                    <a:lnTo>
                      <a:pt x="413" y="527"/>
                    </a:lnTo>
                    <a:lnTo>
                      <a:pt x="413" y="533"/>
                    </a:lnTo>
                    <a:lnTo>
                      <a:pt x="413" y="539"/>
                    </a:lnTo>
                    <a:lnTo>
                      <a:pt x="413" y="539"/>
                    </a:lnTo>
                    <a:lnTo>
                      <a:pt x="413" y="539"/>
                    </a:lnTo>
                    <a:lnTo>
                      <a:pt x="413" y="539"/>
                    </a:lnTo>
                    <a:lnTo>
                      <a:pt x="413" y="539"/>
                    </a:lnTo>
                    <a:lnTo>
                      <a:pt x="413" y="539"/>
                    </a:lnTo>
                    <a:lnTo>
                      <a:pt x="353" y="599"/>
                    </a:lnTo>
                    <a:lnTo>
                      <a:pt x="347" y="599"/>
                    </a:lnTo>
                    <a:lnTo>
                      <a:pt x="341" y="599"/>
                    </a:lnTo>
                    <a:lnTo>
                      <a:pt x="335" y="611"/>
                    </a:lnTo>
                    <a:lnTo>
                      <a:pt x="311" y="629"/>
                    </a:lnTo>
                    <a:lnTo>
                      <a:pt x="305" y="629"/>
                    </a:lnTo>
                    <a:lnTo>
                      <a:pt x="299" y="629"/>
                    </a:lnTo>
                    <a:lnTo>
                      <a:pt x="299" y="635"/>
                    </a:lnTo>
                    <a:lnTo>
                      <a:pt x="293" y="635"/>
                    </a:lnTo>
                    <a:lnTo>
                      <a:pt x="293" y="635"/>
                    </a:lnTo>
                    <a:lnTo>
                      <a:pt x="293" y="635"/>
                    </a:lnTo>
                    <a:lnTo>
                      <a:pt x="293" y="635"/>
                    </a:lnTo>
                    <a:lnTo>
                      <a:pt x="257" y="659"/>
                    </a:lnTo>
                    <a:lnTo>
                      <a:pt x="257" y="665"/>
                    </a:lnTo>
                    <a:lnTo>
                      <a:pt x="257" y="665"/>
                    </a:lnTo>
                    <a:lnTo>
                      <a:pt x="257" y="677"/>
                    </a:lnTo>
                    <a:lnTo>
                      <a:pt x="257" y="701"/>
                    </a:lnTo>
                    <a:lnTo>
                      <a:pt x="257" y="719"/>
                    </a:lnTo>
                    <a:lnTo>
                      <a:pt x="257" y="731"/>
                    </a:lnTo>
                    <a:lnTo>
                      <a:pt x="216" y="725"/>
                    </a:lnTo>
                    <a:lnTo>
                      <a:pt x="150" y="797"/>
                    </a:lnTo>
                    <a:lnTo>
                      <a:pt x="150" y="827"/>
                    </a:lnTo>
                    <a:lnTo>
                      <a:pt x="174" y="827"/>
                    </a:lnTo>
                    <a:lnTo>
                      <a:pt x="114" y="845"/>
                    </a:lnTo>
                    <a:lnTo>
                      <a:pt x="108" y="851"/>
                    </a:lnTo>
                    <a:lnTo>
                      <a:pt x="54" y="839"/>
                    </a:lnTo>
                    <a:lnTo>
                      <a:pt x="0" y="857"/>
                    </a:lnTo>
                    <a:lnTo>
                      <a:pt x="0" y="875"/>
                    </a:lnTo>
                    <a:lnTo>
                      <a:pt x="102" y="893"/>
                    </a:lnTo>
                    <a:lnTo>
                      <a:pt x="96" y="893"/>
                    </a:lnTo>
                    <a:lnTo>
                      <a:pt x="156" y="905"/>
                    </a:lnTo>
                    <a:lnTo>
                      <a:pt x="168" y="899"/>
                    </a:lnTo>
                    <a:lnTo>
                      <a:pt x="311" y="923"/>
                    </a:lnTo>
                    <a:lnTo>
                      <a:pt x="365" y="911"/>
                    </a:lnTo>
                    <a:lnTo>
                      <a:pt x="371" y="887"/>
                    </a:lnTo>
                    <a:lnTo>
                      <a:pt x="240" y="869"/>
                    </a:lnTo>
                    <a:lnTo>
                      <a:pt x="240" y="863"/>
                    </a:lnTo>
                    <a:lnTo>
                      <a:pt x="497" y="791"/>
                    </a:lnTo>
                    <a:lnTo>
                      <a:pt x="503" y="809"/>
                    </a:lnTo>
                    <a:lnTo>
                      <a:pt x="640" y="827"/>
                    </a:lnTo>
                    <a:lnTo>
                      <a:pt x="640" y="827"/>
                    </a:lnTo>
                    <a:lnTo>
                      <a:pt x="700" y="725"/>
                    </a:lnTo>
                    <a:lnTo>
                      <a:pt x="700" y="725"/>
                    </a:lnTo>
                    <a:lnTo>
                      <a:pt x="700" y="725"/>
                    </a:lnTo>
                    <a:lnTo>
                      <a:pt x="700" y="725"/>
                    </a:lnTo>
                    <a:lnTo>
                      <a:pt x="700" y="725"/>
                    </a:lnTo>
                    <a:lnTo>
                      <a:pt x="658" y="719"/>
                    </a:lnTo>
                    <a:lnTo>
                      <a:pt x="664" y="653"/>
                    </a:lnTo>
                    <a:lnTo>
                      <a:pt x="664" y="653"/>
                    </a:lnTo>
                    <a:lnTo>
                      <a:pt x="670" y="623"/>
                    </a:lnTo>
                    <a:lnTo>
                      <a:pt x="694" y="611"/>
                    </a:lnTo>
                    <a:lnTo>
                      <a:pt x="694" y="605"/>
                    </a:lnTo>
                    <a:lnTo>
                      <a:pt x="694" y="605"/>
                    </a:lnTo>
                    <a:lnTo>
                      <a:pt x="718" y="587"/>
                    </a:lnTo>
                    <a:lnTo>
                      <a:pt x="748" y="569"/>
                    </a:lnTo>
                    <a:lnTo>
                      <a:pt x="778" y="551"/>
                    </a:lnTo>
                    <a:lnTo>
                      <a:pt x="796" y="533"/>
                    </a:lnTo>
                    <a:lnTo>
                      <a:pt x="819" y="515"/>
                    </a:lnTo>
                    <a:lnTo>
                      <a:pt x="843" y="497"/>
                    </a:lnTo>
                    <a:lnTo>
                      <a:pt x="867" y="467"/>
                    </a:lnTo>
                    <a:lnTo>
                      <a:pt x="879" y="449"/>
                    </a:lnTo>
                    <a:lnTo>
                      <a:pt x="879" y="443"/>
                    </a:lnTo>
                    <a:lnTo>
                      <a:pt x="885" y="443"/>
                    </a:lnTo>
                    <a:lnTo>
                      <a:pt x="891" y="431"/>
                    </a:lnTo>
                    <a:lnTo>
                      <a:pt x="903" y="425"/>
                    </a:lnTo>
                    <a:lnTo>
                      <a:pt x="909" y="414"/>
                    </a:lnTo>
                    <a:lnTo>
                      <a:pt x="909" y="390"/>
                    </a:lnTo>
                    <a:lnTo>
                      <a:pt x="903" y="360"/>
                    </a:lnTo>
                    <a:lnTo>
                      <a:pt x="927" y="348"/>
                    </a:lnTo>
                    <a:lnTo>
                      <a:pt x="951" y="330"/>
                    </a:lnTo>
                    <a:lnTo>
                      <a:pt x="975" y="318"/>
                    </a:lnTo>
                    <a:lnTo>
                      <a:pt x="993" y="300"/>
                    </a:lnTo>
                    <a:lnTo>
                      <a:pt x="999" y="306"/>
                    </a:lnTo>
                    <a:lnTo>
                      <a:pt x="1011" y="306"/>
                    </a:lnTo>
                    <a:lnTo>
                      <a:pt x="1023" y="336"/>
                    </a:lnTo>
                    <a:lnTo>
                      <a:pt x="1023" y="336"/>
                    </a:lnTo>
                    <a:lnTo>
                      <a:pt x="1071" y="449"/>
                    </a:lnTo>
                    <a:lnTo>
                      <a:pt x="1071" y="467"/>
                    </a:lnTo>
                    <a:lnTo>
                      <a:pt x="1077" y="497"/>
                    </a:lnTo>
                    <a:lnTo>
                      <a:pt x="1101" y="563"/>
                    </a:lnTo>
                    <a:lnTo>
                      <a:pt x="1118" y="617"/>
                    </a:lnTo>
                    <a:lnTo>
                      <a:pt x="1124" y="641"/>
                    </a:lnTo>
                    <a:lnTo>
                      <a:pt x="1124" y="653"/>
                    </a:lnTo>
                    <a:lnTo>
                      <a:pt x="1118" y="659"/>
                    </a:lnTo>
                    <a:lnTo>
                      <a:pt x="1112" y="671"/>
                    </a:lnTo>
                    <a:lnTo>
                      <a:pt x="1112" y="689"/>
                    </a:lnTo>
                    <a:lnTo>
                      <a:pt x="1118" y="701"/>
                    </a:lnTo>
                    <a:lnTo>
                      <a:pt x="1124" y="719"/>
                    </a:lnTo>
                    <a:lnTo>
                      <a:pt x="1130" y="737"/>
                    </a:lnTo>
                    <a:lnTo>
                      <a:pt x="1136" y="749"/>
                    </a:lnTo>
                    <a:lnTo>
                      <a:pt x="1148" y="749"/>
                    </a:lnTo>
                    <a:lnTo>
                      <a:pt x="1154" y="743"/>
                    </a:lnTo>
                    <a:lnTo>
                      <a:pt x="1154" y="725"/>
                    </a:lnTo>
                    <a:lnTo>
                      <a:pt x="1148" y="707"/>
                    </a:lnTo>
                    <a:lnTo>
                      <a:pt x="1148" y="701"/>
                    </a:lnTo>
                    <a:lnTo>
                      <a:pt x="1202" y="713"/>
                    </a:lnTo>
                    <a:lnTo>
                      <a:pt x="1208" y="719"/>
                    </a:lnTo>
                    <a:lnTo>
                      <a:pt x="1214" y="737"/>
                    </a:lnTo>
                    <a:lnTo>
                      <a:pt x="1220" y="749"/>
                    </a:lnTo>
                    <a:lnTo>
                      <a:pt x="1232" y="755"/>
                    </a:lnTo>
                    <a:lnTo>
                      <a:pt x="1238" y="749"/>
                    </a:lnTo>
                    <a:lnTo>
                      <a:pt x="1232" y="737"/>
                    </a:lnTo>
                    <a:lnTo>
                      <a:pt x="1238" y="749"/>
                    </a:lnTo>
                    <a:lnTo>
                      <a:pt x="1244" y="755"/>
                    </a:lnTo>
                    <a:lnTo>
                      <a:pt x="1250" y="749"/>
                    </a:lnTo>
                    <a:lnTo>
                      <a:pt x="1250" y="743"/>
                    </a:lnTo>
                    <a:lnTo>
                      <a:pt x="1250" y="731"/>
                    </a:lnTo>
                    <a:lnTo>
                      <a:pt x="1244" y="719"/>
                    </a:lnTo>
                    <a:lnTo>
                      <a:pt x="1244" y="713"/>
                    </a:lnTo>
                    <a:lnTo>
                      <a:pt x="1244" y="713"/>
                    </a:lnTo>
                    <a:close/>
                    <a:moveTo>
                      <a:pt x="694" y="264"/>
                    </a:moveTo>
                    <a:lnTo>
                      <a:pt x="700" y="276"/>
                    </a:lnTo>
                    <a:lnTo>
                      <a:pt x="712" y="288"/>
                    </a:lnTo>
                    <a:lnTo>
                      <a:pt x="742" y="330"/>
                    </a:lnTo>
                    <a:lnTo>
                      <a:pt x="778" y="360"/>
                    </a:lnTo>
                    <a:lnTo>
                      <a:pt x="784" y="372"/>
                    </a:lnTo>
                    <a:lnTo>
                      <a:pt x="790" y="378"/>
                    </a:lnTo>
                    <a:lnTo>
                      <a:pt x="796" y="384"/>
                    </a:lnTo>
                    <a:lnTo>
                      <a:pt x="796" y="384"/>
                    </a:lnTo>
                    <a:lnTo>
                      <a:pt x="790" y="431"/>
                    </a:lnTo>
                    <a:lnTo>
                      <a:pt x="766" y="443"/>
                    </a:lnTo>
                    <a:lnTo>
                      <a:pt x="748" y="461"/>
                    </a:lnTo>
                    <a:lnTo>
                      <a:pt x="724" y="485"/>
                    </a:lnTo>
                    <a:lnTo>
                      <a:pt x="712" y="503"/>
                    </a:lnTo>
                    <a:lnTo>
                      <a:pt x="712" y="509"/>
                    </a:lnTo>
                    <a:lnTo>
                      <a:pt x="706" y="515"/>
                    </a:lnTo>
                    <a:lnTo>
                      <a:pt x="688" y="533"/>
                    </a:lnTo>
                    <a:lnTo>
                      <a:pt x="670" y="551"/>
                    </a:lnTo>
                    <a:lnTo>
                      <a:pt x="658" y="563"/>
                    </a:lnTo>
                    <a:lnTo>
                      <a:pt x="658" y="569"/>
                    </a:lnTo>
                    <a:lnTo>
                      <a:pt x="658" y="569"/>
                    </a:lnTo>
                    <a:lnTo>
                      <a:pt x="658" y="569"/>
                    </a:lnTo>
                    <a:lnTo>
                      <a:pt x="652" y="569"/>
                    </a:lnTo>
                    <a:lnTo>
                      <a:pt x="652" y="575"/>
                    </a:lnTo>
                    <a:lnTo>
                      <a:pt x="640" y="581"/>
                    </a:lnTo>
                    <a:lnTo>
                      <a:pt x="616" y="593"/>
                    </a:lnTo>
                    <a:lnTo>
                      <a:pt x="604" y="599"/>
                    </a:lnTo>
                    <a:lnTo>
                      <a:pt x="592" y="605"/>
                    </a:lnTo>
                    <a:lnTo>
                      <a:pt x="592" y="605"/>
                    </a:lnTo>
                    <a:lnTo>
                      <a:pt x="586" y="611"/>
                    </a:lnTo>
                    <a:lnTo>
                      <a:pt x="574" y="617"/>
                    </a:lnTo>
                    <a:lnTo>
                      <a:pt x="562" y="629"/>
                    </a:lnTo>
                    <a:lnTo>
                      <a:pt x="550" y="635"/>
                    </a:lnTo>
                    <a:lnTo>
                      <a:pt x="550" y="653"/>
                    </a:lnTo>
                    <a:lnTo>
                      <a:pt x="556" y="677"/>
                    </a:lnTo>
                    <a:lnTo>
                      <a:pt x="562" y="707"/>
                    </a:lnTo>
                    <a:lnTo>
                      <a:pt x="538" y="737"/>
                    </a:lnTo>
                    <a:lnTo>
                      <a:pt x="377" y="785"/>
                    </a:lnTo>
                    <a:lnTo>
                      <a:pt x="365" y="761"/>
                    </a:lnTo>
                    <a:lnTo>
                      <a:pt x="359" y="755"/>
                    </a:lnTo>
                    <a:lnTo>
                      <a:pt x="353" y="755"/>
                    </a:lnTo>
                    <a:lnTo>
                      <a:pt x="359" y="683"/>
                    </a:lnTo>
                    <a:lnTo>
                      <a:pt x="365" y="671"/>
                    </a:lnTo>
                    <a:lnTo>
                      <a:pt x="371" y="665"/>
                    </a:lnTo>
                    <a:lnTo>
                      <a:pt x="389" y="641"/>
                    </a:lnTo>
                    <a:lnTo>
                      <a:pt x="389" y="641"/>
                    </a:lnTo>
                    <a:lnTo>
                      <a:pt x="413" y="629"/>
                    </a:lnTo>
                    <a:lnTo>
                      <a:pt x="431" y="611"/>
                    </a:lnTo>
                    <a:lnTo>
                      <a:pt x="419" y="623"/>
                    </a:lnTo>
                    <a:lnTo>
                      <a:pt x="419" y="629"/>
                    </a:lnTo>
                    <a:lnTo>
                      <a:pt x="425" y="647"/>
                    </a:lnTo>
                    <a:lnTo>
                      <a:pt x="425" y="659"/>
                    </a:lnTo>
                    <a:lnTo>
                      <a:pt x="431" y="665"/>
                    </a:lnTo>
                    <a:lnTo>
                      <a:pt x="437" y="659"/>
                    </a:lnTo>
                    <a:lnTo>
                      <a:pt x="443" y="635"/>
                    </a:lnTo>
                    <a:lnTo>
                      <a:pt x="443" y="617"/>
                    </a:lnTo>
                    <a:lnTo>
                      <a:pt x="443" y="605"/>
                    </a:lnTo>
                    <a:lnTo>
                      <a:pt x="491" y="575"/>
                    </a:lnTo>
                    <a:lnTo>
                      <a:pt x="527" y="545"/>
                    </a:lnTo>
                    <a:lnTo>
                      <a:pt x="550" y="527"/>
                    </a:lnTo>
                    <a:lnTo>
                      <a:pt x="568" y="515"/>
                    </a:lnTo>
                    <a:lnTo>
                      <a:pt x="586" y="503"/>
                    </a:lnTo>
                    <a:lnTo>
                      <a:pt x="598" y="497"/>
                    </a:lnTo>
                    <a:lnTo>
                      <a:pt x="610" y="485"/>
                    </a:lnTo>
                    <a:lnTo>
                      <a:pt x="616" y="479"/>
                    </a:lnTo>
                    <a:lnTo>
                      <a:pt x="616" y="473"/>
                    </a:lnTo>
                    <a:lnTo>
                      <a:pt x="628" y="455"/>
                    </a:lnTo>
                    <a:lnTo>
                      <a:pt x="634" y="431"/>
                    </a:lnTo>
                    <a:lnTo>
                      <a:pt x="640" y="408"/>
                    </a:lnTo>
                    <a:lnTo>
                      <a:pt x="640" y="402"/>
                    </a:lnTo>
                    <a:lnTo>
                      <a:pt x="640" y="396"/>
                    </a:lnTo>
                    <a:lnTo>
                      <a:pt x="628" y="396"/>
                    </a:lnTo>
                    <a:lnTo>
                      <a:pt x="634" y="396"/>
                    </a:lnTo>
                    <a:lnTo>
                      <a:pt x="634" y="396"/>
                    </a:lnTo>
                    <a:lnTo>
                      <a:pt x="634" y="390"/>
                    </a:lnTo>
                    <a:lnTo>
                      <a:pt x="640" y="378"/>
                    </a:lnTo>
                    <a:lnTo>
                      <a:pt x="652" y="336"/>
                    </a:lnTo>
                    <a:lnTo>
                      <a:pt x="664" y="300"/>
                    </a:lnTo>
                    <a:lnTo>
                      <a:pt x="664" y="282"/>
                    </a:lnTo>
                    <a:lnTo>
                      <a:pt x="670" y="276"/>
                    </a:lnTo>
                    <a:lnTo>
                      <a:pt x="664" y="270"/>
                    </a:lnTo>
                    <a:lnTo>
                      <a:pt x="658" y="258"/>
                    </a:lnTo>
                    <a:lnTo>
                      <a:pt x="646" y="246"/>
                    </a:lnTo>
                    <a:lnTo>
                      <a:pt x="640" y="240"/>
                    </a:lnTo>
                    <a:lnTo>
                      <a:pt x="676" y="258"/>
                    </a:lnTo>
                    <a:lnTo>
                      <a:pt x="682" y="192"/>
                    </a:lnTo>
                    <a:lnTo>
                      <a:pt x="682" y="198"/>
                    </a:lnTo>
                    <a:lnTo>
                      <a:pt x="682" y="222"/>
                    </a:lnTo>
                    <a:lnTo>
                      <a:pt x="688" y="246"/>
                    </a:lnTo>
                    <a:lnTo>
                      <a:pt x="694" y="264"/>
                    </a:lnTo>
                    <a:lnTo>
                      <a:pt x="694" y="264"/>
                    </a:lnTo>
                    <a:close/>
                    <a:moveTo>
                      <a:pt x="532" y="455"/>
                    </a:moveTo>
                    <a:lnTo>
                      <a:pt x="527" y="461"/>
                    </a:lnTo>
                    <a:lnTo>
                      <a:pt x="532" y="449"/>
                    </a:lnTo>
                    <a:lnTo>
                      <a:pt x="532" y="455"/>
                    </a:lnTo>
                    <a:lnTo>
                      <a:pt x="532" y="455"/>
                    </a:lnTo>
                    <a:close/>
                    <a:moveTo>
                      <a:pt x="634" y="803"/>
                    </a:moveTo>
                    <a:lnTo>
                      <a:pt x="634" y="803"/>
                    </a:lnTo>
                    <a:lnTo>
                      <a:pt x="634" y="803"/>
                    </a:lnTo>
                    <a:lnTo>
                      <a:pt x="634" y="803"/>
                    </a:lnTo>
                    <a:lnTo>
                      <a:pt x="634" y="803"/>
                    </a:lnTo>
                    <a:close/>
                  </a:path>
                </a:pathLst>
              </a:custGeom>
              <a:solidFill>
                <a:schemeClr val="bg2"/>
              </a:solidFill>
              <a:ln w="9525">
                <a:noFill/>
                <a:round/>
                <a:headEnd/>
                <a:tailEnd/>
              </a:ln>
            </p:spPr>
            <p:txBody>
              <a:bodyPr/>
              <a:lstStyle/>
              <a:p>
                <a:endParaRPr lang="sl-SI"/>
              </a:p>
            </p:txBody>
          </p:sp>
          <p:sp>
            <p:nvSpPr>
              <p:cNvPr id="24595" name="Freeform 19"/>
              <p:cNvSpPr>
                <a:spLocks/>
              </p:cNvSpPr>
              <p:nvPr/>
            </p:nvSpPr>
            <p:spPr bwMode="hidden">
              <a:xfrm>
                <a:off x="684" y="2709"/>
                <a:ext cx="47" cy="78"/>
              </a:xfrm>
              <a:custGeom>
                <a:avLst/>
                <a:gdLst/>
                <a:ahLst/>
                <a:cxnLst>
                  <a:cxn ang="0">
                    <a:pos x="12" y="72"/>
                  </a:cxn>
                  <a:cxn ang="0">
                    <a:pos x="18" y="60"/>
                  </a:cxn>
                  <a:cxn ang="0">
                    <a:pos x="24" y="54"/>
                  </a:cxn>
                  <a:cxn ang="0">
                    <a:pos x="47" y="0"/>
                  </a:cxn>
                  <a:cxn ang="0">
                    <a:pos x="0" y="78"/>
                  </a:cxn>
                  <a:cxn ang="0">
                    <a:pos x="12" y="72"/>
                  </a:cxn>
                  <a:cxn ang="0">
                    <a:pos x="12" y="72"/>
                  </a:cxn>
                </a:cxnLst>
                <a:rect l="0" t="0" r="r" b="b"/>
                <a:pathLst>
                  <a:path w="47" h="78">
                    <a:moveTo>
                      <a:pt x="12" y="72"/>
                    </a:moveTo>
                    <a:lnTo>
                      <a:pt x="18" y="60"/>
                    </a:lnTo>
                    <a:lnTo>
                      <a:pt x="24" y="54"/>
                    </a:lnTo>
                    <a:lnTo>
                      <a:pt x="47" y="0"/>
                    </a:lnTo>
                    <a:lnTo>
                      <a:pt x="0" y="78"/>
                    </a:lnTo>
                    <a:lnTo>
                      <a:pt x="12" y="72"/>
                    </a:lnTo>
                    <a:lnTo>
                      <a:pt x="12" y="72"/>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4596" name="Freeform 20"/>
              <p:cNvSpPr>
                <a:spLocks/>
              </p:cNvSpPr>
              <p:nvPr/>
            </p:nvSpPr>
            <p:spPr bwMode="hidden">
              <a:xfrm>
                <a:off x="1284" y="2572"/>
                <a:ext cx="149" cy="419"/>
              </a:xfrm>
              <a:custGeom>
                <a:avLst/>
                <a:gdLst/>
                <a:ahLst/>
                <a:cxnLst>
                  <a:cxn ang="0">
                    <a:pos x="29" y="96"/>
                  </a:cxn>
                  <a:cxn ang="0">
                    <a:pos x="41" y="126"/>
                  </a:cxn>
                  <a:cxn ang="0">
                    <a:pos x="29" y="161"/>
                  </a:cxn>
                  <a:cxn ang="0">
                    <a:pos x="47" y="149"/>
                  </a:cxn>
                  <a:cxn ang="0">
                    <a:pos x="53" y="347"/>
                  </a:cxn>
                  <a:cxn ang="0">
                    <a:pos x="65" y="371"/>
                  </a:cxn>
                  <a:cxn ang="0">
                    <a:pos x="65" y="377"/>
                  </a:cxn>
                  <a:cxn ang="0">
                    <a:pos x="65" y="389"/>
                  </a:cxn>
                  <a:cxn ang="0">
                    <a:pos x="77" y="395"/>
                  </a:cxn>
                  <a:cxn ang="0">
                    <a:pos x="101" y="407"/>
                  </a:cxn>
                  <a:cxn ang="0">
                    <a:pos x="125" y="413"/>
                  </a:cxn>
                  <a:cxn ang="0">
                    <a:pos x="149" y="419"/>
                  </a:cxn>
                  <a:cxn ang="0">
                    <a:pos x="125" y="395"/>
                  </a:cxn>
                  <a:cxn ang="0">
                    <a:pos x="77" y="365"/>
                  </a:cxn>
                  <a:cxn ang="0">
                    <a:pos x="77" y="365"/>
                  </a:cxn>
                  <a:cxn ang="0">
                    <a:pos x="77" y="353"/>
                  </a:cxn>
                  <a:cxn ang="0">
                    <a:pos x="83" y="329"/>
                  </a:cxn>
                  <a:cxn ang="0">
                    <a:pos x="83" y="293"/>
                  </a:cxn>
                  <a:cxn ang="0">
                    <a:pos x="83" y="257"/>
                  </a:cxn>
                  <a:cxn ang="0">
                    <a:pos x="83" y="221"/>
                  </a:cxn>
                  <a:cxn ang="0">
                    <a:pos x="77" y="185"/>
                  </a:cxn>
                  <a:cxn ang="0">
                    <a:pos x="65" y="155"/>
                  </a:cxn>
                  <a:cxn ang="0">
                    <a:pos x="59" y="143"/>
                  </a:cxn>
                  <a:cxn ang="0">
                    <a:pos x="53" y="137"/>
                  </a:cxn>
                  <a:cxn ang="0">
                    <a:pos x="53" y="120"/>
                  </a:cxn>
                  <a:cxn ang="0">
                    <a:pos x="53" y="108"/>
                  </a:cxn>
                  <a:cxn ang="0">
                    <a:pos x="47" y="90"/>
                  </a:cxn>
                  <a:cxn ang="0">
                    <a:pos x="35" y="54"/>
                  </a:cxn>
                  <a:cxn ang="0">
                    <a:pos x="23" y="18"/>
                  </a:cxn>
                  <a:cxn ang="0">
                    <a:pos x="17" y="6"/>
                  </a:cxn>
                  <a:cxn ang="0">
                    <a:pos x="17" y="0"/>
                  </a:cxn>
                  <a:cxn ang="0">
                    <a:pos x="0" y="6"/>
                  </a:cxn>
                  <a:cxn ang="0">
                    <a:pos x="6" y="114"/>
                  </a:cxn>
                  <a:cxn ang="0">
                    <a:pos x="29" y="96"/>
                  </a:cxn>
                  <a:cxn ang="0">
                    <a:pos x="29" y="96"/>
                  </a:cxn>
                </a:cxnLst>
                <a:rect l="0" t="0" r="r" b="b"/>
                <a:pathLst>
                  <a:path w="149" h="419">
                    <a:moveTo>
                      <a:pt x="29" y="96"/>
                    </a:moveTo>
                    <a:lnTo>
                      <a:pt x="41" y="126"/>
                    </a:lnTo>
                    <a:lnTo>
                      <a:pt x="29" y="161"/>
                    </a:lnTo>
                    <a:lnTo>
                      <a:pt x="47" y="149"/>
                    </a:lnTo>
                    <a:lnTo>
                      <a:pt x="53" y="347"/>
                    </a:lnTo>
                    <a:lnTo>
                      <a:pt x="65" y="371"/>
                    </a:lnTo>
                    <a:lnTo>
                      <a:pt x="65" y="377"/>
                    </a:lnTo>
                    <a:lnTo>
                      <a:pt x="65" y="389"/>
                    </a:lnTo>
                    <a:lnTo>
                      <a:pt x="77" y="395"/>
                    </a:lnTo>
                    <a:lnTo>
                      <a:pt x="101" y="407"/>
                    </a:lnTo>
                    <a:lnTo>
                      <a:pt x="125" y="413"/>
                    </a:lnTo>
                    <a:lnTo>
                      <a:pt x="149" y="419"/>
                    </a:lnTo>
                    <a:lnTo>
                      <a:pt x="125" y="395"/>
                    </a:lnTo>
                    <a:lnTo>
                      <a:pt x="77" y="365"/>
                    </a:lnTo>
                    <a:lnTo>
                      <a:pt x="77" y="365"/>
                    </a:lnTo>
                    <a:lnTo>
                      <a:pt x="77" y="353"/>
                    </a:lnTo>
                    <a:lnTo>
                      <a:pt x="83" y="329"/>
                    </a:lnTo>
                    <a:lnTo>
                      <a:pt x="83" y="293"/>
                    </a:lnTo>
                    <a:lnTo>
                      <a:pt x="83" y="257"/>
                    </a:lnTo>
                    <a:lnTo>
                      <a:pt x="83" y="221"/>
                    </a:lnTo>
                    <a:lnTo>
                      <a:pt x="77" y="185"/>
                    </a:lnTo>
                    <a:lnTo>
                      <a:pt x="65" y="155"/>
                    </a:lnTo>
                    <a:lnTo>
                      <a:pt x="59" y="143"/>
                    </a:lnTo>
                    <a:lnTo>
                      <a:pt x="53" y="137"/>
                    </a:lnTo>
                    <a:lnTo>
                      <a:pt x="53" y="120"/>
                    </a:lnTo>
                    <a:lnTo>
                      <a:pt x="53" y="108"/>
                    </a:lnTo>
                    <a:lnTo>
                      <a:pt x="47" y="90"/>
                    </a:lnTo>
                    <a:lnTo>
                      <a:pt x="35" y="54"/>
                    </a:lnTo>
                    <a:lnTo>
                      <a:pt x="23" y="18"/>
                    </a:lnTo>
                    <a:lnTo>
                      <a:pt x="17" y="6"/>
                    </a:lnTo>
                    <a:lnTo>
                      <a:pt x="17" y="0"/>
                    </a:lnTo>
                    <a:lnTo>
                      <a:pt x="0" y="6"/>
                    </a:lnTo>
                    <a:lnTo>
                      <a:pt x="6" y="114"/>
                    </a:lnTo>
                    <a:lnTo>
                      <a:pt x="29" y="96"/>
                    </a:lnTo>
                    <a:lnTo>
                      <a:pt x="29" y="96"/>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4597" name="Freeform 21"/>
              <p:cNvSpPr>
                <a:spLocks/>
              </p:cNvSpPr>
              <p:nvPr/>
            </p:nvSpPr>
            <p:spPr bwMode="hidden">
              <a:xfrm>
                <a:off x="1140" y="2434"/>
                <a:ext cx="167" cy="138"/>
              </a:xfrm>
              <a:custGeom>
                <a:avLst/>
                <a:gdLst/>
                <a:ahLst/>
                <a:cxnLst>
                  <a:cxn ang="0">
                    <a:pos x="102" y="18"/>
                  </a:cxn>
                  <a:cxn ang="0">
                    <a:pos x="96" y="12"/>
                  </a:cxn>
                  <a:cxn ang="0">
                    <a:pos x="90" y="0"/>
                  </a:cxn>
                  <a:cxn ang="0">
                    <a:pos x="78" y="0"/>
                  </a:cxn>
                  <a:cxn ang="0">
                    <a:pos x="66" y="0"/>
                  </a:cxn>
                  <a:cxn ang="0">
                    <a:pos x="60" y="0"/>
                  </a:cxn>
                  <a:cxn ang="0">
                    <a:pos x="48" y="6"/>
                  </a:cxn>
                  <a:cxn ang="0">
                    <a:pos x="36" y="12"/>
                  </a:cxn>
                  <a:cxn ang="0">
                    <a:pos x="30" y="12"/>
                  </a:cxn>
                  <a:cxn ang="0">
                    <a:pos x="24" y="24"/>
                  </a:cxn>
                  <a:cxn ang="0">
                    <a:pos x="18" y="42"/>
                  </a:cxn>
                  <a:cxn ang="0">
                    <a:pos x="6" y="66"/>
                  </a:cxn>
                  <a:cxn ang="0">
                    <a:pos x="0" y="72"/>
                  </a:cxn>
                  <a:cxn ang="0">
                    <a:pos x="42" y="30"/>
                  </a:cxn>
                  <a:cxn ang="0">
                    <a:pos x="30" y="66"/>
                  </a:cxn>
                  <a:cxn ang="0">
                    <a:pos x="96" y="36"/>
                  </a:cxn>
                  <a:cxn ang="0">
                    <a:pos x="120" y="78"/>
                  </a:cxn>
                  <a:cxn ang="0">
                    <a:pos x="120" y="54"/>
                  </a:cxn>
                  <a:cxn ang="0">
                    <a:pos x="167" y="138"/>
                  </a:cxn>
                  <a:cxn ang="0">
                    <a:pos x="167" y="120"/>
                  </a:cxn>
                  <a:cxn ang="0">
                    <a:pos x="161" y="102"/>
                  </a:cxn>
                  <a:cxn ang="0">
                    <a:pos x="138" y="60"/>
                  </a:cxn>
                  <a:cxn ang="0">
                    <a:pos x="114" y="30"/>
                  </a:cxn>
                  <a:cxn ang="0">
                    <a:pos x="108" y="24"/>
                  </a:cxn>
                  <a:cxn ang="0">
                    <a:pos x="102" y="18"/>
                  </a:cxn>
                  <a:cxn ang="0">
                    <a:pos x="102" y="18"/>
                  </a:cxn>
                </a:cxnLst>
                <a:rect l="0" t="0" r="r" b="b"/>
                <a:pathLst>
                  <a:path w="167" h="138">
                    <a:moveTo>
                      <a:pt x="102" y="18"/>
                    </a:moveTo>
                    <a:lnTo>
                      <a:pt x="96" y="12"/>
                    </a:lnTo>
                    <a:lnTo>
                      <a:pt x="90" y="0"/>
                    </a:lnTo>
                    <a:lnTo>
                      <a:pt x="78" y="0"/>
                    </a:lnTo>
                    <a:lnTo>
                      <a:pt x="66" y="0"/>
                    </a:lnTo>
                    <a:lnTo>
                      <a:pt x="60" y="0"/>
                    </a:lnTo>
                    <a:lnTo>
                      <a:pt x="48" y="6"/>
                    </a:lnTo>
                    <a:lnTo>
                      <a:pt x="36" y="12"/>
                    </a:lnTo>
                    <a:lnTo>
                      <a:pt x="30" y="12"/>
                    </a:lnTo>
                    <a:lnTo>
                      <a:pt x="24" y="24"/>
                    </a:lnTo>
                    <a:lnTo>
                      <a:pt x="18" y="42"/>
                    </a:lnTo>
                    <a:lnTo>
                      <a:pt x="6" y="66"/>
                    </a:lnTo>
                    <a:lnTo>
                      <a:pt x="0" y="72"/>
                    </a:lnTo>
                    <a:lnTo>
                      <a:pt x="42" y="30"/>
                    </a:lnTo>
                    <a:lnTo>
                      <a:pt x="30" y="66"/>
                    </a:lnTo>
                    <a:lnTo>
                      <a:pt x="96" y="36"/>
                    </a:lnTo>
                    <a:lnTo>
                      <a:pt x="120" y="78"/>
                    </a:lnTo>
                    <a:lnTo>
                      <a:pt x="120" y="54"/>
                    </a:lnTo>
                    <a:lnTo>
                      <a:pt x="167" y="138"/>
                    </a:lnTo>
                    <a:lnTo>
                      <a:pt x="167" y="120"/>
                    </a:lnTo>
                    <a:lnTo>
                      <a:pt x="161" y="102"/>
                    </a:lnTo>
                    <a:lnTo>
                      <a:pt x="138" y="60"/>
                    </a:lnTo>
                    <a:lnTo>
                      <a:pt x="114" y="30"/>
                    </a:lnTo>
                    <a:lnTo>
                      <a:pt x="108" y="24"/>
                    </a:lnTo>
                    <a:lnTo>
                      <a:pt x="102" y="18"/>
                    </a:lnTo>
                    <a:lnTo>
                      <a:pt x="102" y="18"/>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4598" name="Freeform 22"/>
              <p:cNvSpPr>
                <a:spLocks/>
              </p:cNvSpPr>
              <p:nvPr/>
            </p:nvSpPr>
            <p:spPr bwMode="hidden">
              <a:xfrm>
                <a:off x="948" y="2314"/>
                <a:ext cx="113" cy="114"/>
              </a:xfrm>
              <a:custGeom>
                <a:avLst/>
                <a:gdLst/>
                <a:ahLst/>
                <a:cxnLst>
                  <a:cxn ang="0">
                    <a:pos x="0" y="0"/>
                  </a:cxn>
                  <a:cxn ang="0">
                    <a:pos x="6" y="0"/>
                  </a:cxn>
                  <a:cxn ang="0">
                    <a:pos x="24" y="6"/>
                  </a:cxn>
                  <a:cxn ang="0">
                    <a:pos x="48" y="18"/>
                  </a:cxn>
                  <a:cxn ang="0">
                    <a:pos x="71" y="36"/>
                  </a:cxn>
                  <a:cxn ang="0">
                    <a:pos x="83" y="48"/>
                  </a:cxn>
                  <a:cxn ang="0">
                    <a:pos x="95" y="66"/>
                  </a:cxn>
                  <a:cxn ang="0">
                    <a:pos x="107" y="90"/>
                  </a:cxn>
                  <a:cxn ang="0">
                    <a:pos x="113" y="114"/>
                  </a:cxn>
                  <a:cxn ang="0">
                    <a:pos x="83" y="66"/>
                  </a:cxn>
                  <a:cxn ang="0">
                    <a:pos x="60" y="78"/>
                  </a:cxn>
                  <a:cxn ang="0">
                    <a:pos x="71" y="54"/>
                  </a:cxn>
                  <a:cxn ang="0">
                    <a:pos x="12" y="78"/>
                  </a:cxn>
                  <a:cxn ang="0">
                    <a:pos x="60" y="48"/>
                  </a:cxn>
                  <a:cxn ang="0">
                    <a:pos x="60" y="42"/>
                  </a:cxn>
                  <a:cxn ang="0">
                    <a:pos x="54" y="30"/>
                  </a:cxn>
                  <a:cxn ang="0">
                    <a:pos x="36" y="18"/>
                  </a:cxn>
                  <a:cxn ang="0">
                    <a:pos x="0" y="0"/>
                  </a:cxn>
                  <a:cxn ang="0">
                    <a:pos x="0" y="0"/>
                  </a:cxn>
                </a:cxnLst>
                <a:rect l="0" t="0" r="r" b="b"/>
                <a:pathLst>
                  <a:path w="113" h="114">
                    <a:moveTo>
                      <a:pt x="0" y="0"/>
                    </a:moveTo>
                    <a:lnTo>
                      <a:pt x="6" y="0"/>
                    </a:lnTo>
                    <a:lnTo>
                      <a:pt x="24" y="6"/>
                    </a:lnTo>
                    <a:lnTo>
                      <a:pt x="48" y="18"/>
                    </a:lnTo>
                    <a:lnTo>
                      <a:pt x="71" y="36"/>
                    </a:lnTo>
                    <a:lnTo>
                      <a:pt x="83" y="48"/>
                    </a:lnTo>
                    <a:lnTo>
                      <a:pt x="95" y="66"/>
                    </a:lnTo>
                    <a:lnTo>
                      <a:pt x="107" y="90"/>
                    </a:lnTo>
                    <a:lnTo>
                      <a:pt x="113" y="114"/>
                    </a:lnTo>
                    <a:lnTo>
                      <a:pt x="83" y="66"/>
                    </a:lnTo>
                    <a:lnTo>
                      <a:pt x="60" y="78"/>
                    </a:lnTo>
                    <a:lnTo>
                      <a:pt x="71" y="54"/>
                    </a:lnTo>
                    <a:lnTo>
                      <a:pt x="12" y="78"/>
                    </a:lnTo>
                    <a:lnTo>
                      <a:pt x="60" y="48"/>
                    </a:lnTo>
                    <a:lnTo>
                      <a:pt x="60" y="42"/>
                    </a:lnTo>
                    <a:lnTo>
                      <a:pt x="54" y="30"/>
                    </a:lnTo>
                    <a:lnTo>
                      <a:pt x="36" y="18"/>
                    </a:lnTo>
                    <a:lnTo>
                      <a:pt x="0" y="0"/>
                    </a:lnTo>
                    <a:lnTo>
                      <a:pt x="0"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4599" name="Freeform 23"/>
              <p:cNvSpPr>
                <a:spLocks/>
              </p:cNvSpPr>
              <p:nvPr/>
            </p:nvSpPr>
            <p:spPr bwMode="hidden">
              <a:xfrm>
                <a:off x="1122" y="2578"/>
                <a:ext cx="66" cy="60"/>
              </a:xfrm>
              <a:custGeom>
                <a:avLst/>
                <a:gdLst/>
                <a:ahLst/>
                <a:cxnLst>
                  <a:cxn ang="0">
                    <a:pos x="54" y="0"/>
                  </a:cxn>
                  <a:cxn ang="0">
                    <a:pos x="42" y="18"/>
                  </a:cxn>
                  <a:cxn ang="0">
                    <a:pos x="36" y="6"/>
                  </a:cxn>
                  <a:cxn ang="0">
                    <a:pos x="24" y="30"/>
                  </a:cxn>
                  <a:cxn ang="0">
                    <a:pos x="18" y="36"/>
                  </a:cxn>
                  <a:cxn ang="0">
                    <a:pos x="6" y="48"/>
                  </a:cxn>
                  <a:cxn ang="0">
                    <a:pos x="0" y="60"/>
                  </a:cxn>
                  <a:cxn ang="0">
                    <a:pos x="12" y="54"/>
                  </a:cxn>
                  <a:cxn ang="0">
                    <a:pos x="30" y="36"/>
                  </a:cxn>
                  <a:cxn ang="0">
                    <a:pos x="54" y="18"/>
                  </a:cxn>
                  <a:cxn ang="0">
                    <a:pos x="66" y="6"/>
                  </a:cxn>
                  <a:cxn ang="0">
                    <a:pos x="54" y="0"/>
                  </a:cxn>
                  <a:cxn ang="0">
                    <a:pos x="54" y="0"/>
                  </a:cxn>
                </a:cxnLst>
                <a:rect l="0" t="0" r="r" b="b"/>
                <a:pathLst>
                  <a:path w="66" h="60">
                    <a:moveTo>
                      <a:pt x="54" y="0"/>
                    </a:moveTo>
                    <a:lnTo>
                      <a:pt x="42" y="18"/>
                    </a:lnTo>
                    <a:lnTo>
                      <a:pt x="36" y="6"/>
                    </a:lnTo>
                    <a:lnTo>
                      <a:pt x="24" y="30"/>
                    </a:lnTo>
                    <a:lnTo>
                      <a:pt x="18" y="36"/>
                    </a:lnTo>
                    <a:lnTo>
                      <a:pt x="6" y="48"/>
                    </a:lnTo>
                    <a:lnTo>
                      <a:pt x="0" y="60"/>
                    </a:lnTo>
                    <a:lnTo>
                      <a:pt x="12" y="54"/>
                    </a:lnTo>
                    <a:lnTo>
                      <a:pt x="30" y="36"/>
                    </a:lnTo>
                    <a:lnTo>
                      <a:pt x="54" y="18"/>
                    </a:lnTo>
                    <a:lnTo>
                      <a:pt x="66" y="6"/>
                    </a:lnTo>
                    <a:lnTo>
                      <a:pt x="54" y="0"/>
                    </a:lnTo>
                    <a:lnTo>
                      <a:pt x="54"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4600" name="Freeform 24"/>
              <p:cNvSpPr>
                <a:spLocks/>
              </p:cNvSpPr>
              <p:nvPr/>
            </p:nvSpPr>
            <p:spPr bwMode="hidden">
              <a:xfrm>
                <a:off x="942" y="2674"/>
                <a:ext cx="161" cy="179"/>
              </a:xfrm>
              <a:custGeom>
                <a:avLst/>
                <a:gdLst/>
                <a:ahLst/>
                <a:cxnLst>
                  <a:cxn ang="0">
                    <a:pos x="131" y="53"/>
                  </a:cxn>
                  <a:cxn ang="0">
                    <a:pos x="137" y="53"/>
                  </a:cxn>
                  <a:cxn ang="0">
                    <a:pos x="143" y="41"/>
                  </a:cxn>
                  <a:cxn ang="0">
                    <a:pos x="155" y="35"/>
                  </a:cxn>
                  <a:cxn ang="0">
                    <a:pos x="161" y="24"/>
                  </a:cxn>
                  <a:cxn ang="0">
                    <a:pos x="161" y="12"/>
                  </a:cxn>
                  <a:cxn ang="0">
                    <a:pos x="161" y="0"/>
                  </a:cxn>
                  <a:cxn ang="0">
                    <a:pos x="149" y="24"/>
                  </a:cxn>
                  <a:cxn ang="0">
                    <a:pos x="143" y="35"/>
                  </a:cxn>
                  <a:cxn ang="0">
                    <a:pos x="131" y="35"/>
                  </a:cxn>
                  <a:cxn ang="0">
                    <a:pos x="119" y="41"/>
                  </a:cxn>
                  <a:cxn ang="0">
                    <a:pos x="125" y="53"/>
                  </a:cxn>
                  <a:cxn ang="0">
                    <a:pos x="95" y="95"/>
                  </a:cxn>
                  <a:cxn ang="0">
                    <a:pos x="0" y="137"/>
                  </a:cxn>
                  <a:cxn ang="0">
                    <a:pos x="60" y="119"/>
                  </a:cxn>
                  <a:cxn ang="0">
                    <a:pos x="54" y="125"/>
                  </a:cxn>
                  <a:cxn ang="0">
                    <a:pos x="48" y="131"/>
                  </a:cxn>
                  <a:cxn ang="0">
                    <a:pos x="24" y="155"/>
                  </a:cxn>
                  <a:cxn ang="0">
                    <a:pos x="12" y="167"/>
                  </a:cxn>
                  <a:cxn ang="0">
                    <a:pos x="0" y="173"/>
                  </a:cxn>
                  <a:cxn ang="0">
                    <a:pos x="0" y="179"/>
                  </a:cxn>
                  <a:cxn ang="0">
                    <a:pos x="6" y="173"/>
                  </a:cxn>
                  <a:cxn ang="0">
                    <a:pos x="30" y="155"/>
                  </a:cxn>
                  <a:cxn ang="0">
                    <a:pos x="48" y="143"/>
                  </a:cxn>
                  <a:cxn ang="0">
                    <a:pos x="71" y="125"/>
                  </a:cxn>
                  <a:cxn ang="0">
                    <a:pos x="95" y="107"/>
                  </a:cxn>
                  <a:cxn ang="0">
                    <a:pos x="119" y="77"/>
                  </a:cxn>
                  <a:cxn ang="0">
                    <a:pos x="131" y="59"/>
                  </a:cxn>
                  <a:cxn ang="0">
                    <a:pos x="131" y="53"/>
                  </a:cxn>
                  <a:cxn ang="0">
                    <a:pos x="131" y="53"/>
                  </a:cxn>
                </a:cxnLst>
                <a:rect l="0" t="0" r="r" b="b"/>
                <a:pathLst>
                  <a:path w="161" h="179">
                    <a:moveTo>
                      <a:pt x="131" y="53"/>
                    </a:moveTo>
                    <a:lnTo>
                      <a:pt x="137" y="53"/>
                    </a:lnTo>
                    <a:lnTo>
                      <a:pt x="143" y="41"/>
                    </a:lnTo>
                    <a:lnTo>
                      <a:pt x="155" y="35"/>
                    </a:lnTo>
                    <a:lnTo>
                      <a:pt x="161" y="24"/>
                    </a:lnTo>
                    <a:lnTo>
                      <a:pt x="161" y="12"/>
                    </a:lnTo>
                    <a:lnTo>
                      <a:pt x="161" y="0"/>
                    </a:lnTo>
                    <a:lnTo>
                      <a:pt x="149" y="24"/>
                    </a:lnTo>
                    <a:lnTo>
                      <a:pt x="143" y="35"/>
                    </a:lnTo>
                    <a:lnTo>
                      <a:pt x="131" y="35"/>
                    </a:lnTo>
                    <a:lnTo>
                      <a:pt x="119" y="41"/>
                    </a:lnTo>
                    <a:lnTo>
                      <a:pt x="125" y="53"/>
                    </a:lnTo>
                    <a:lnTo>
                      <a:pt x="95" y="95"/>
                    </a:lnTo>
                    <a:lnTo>
                      <a:pt x="0" y="137"/>
                    </a:lnTo>
                    <a:lnTo>
                      <a:pt x="60" y="119"/>
                    </a:lnTo>
                    <a:lnTo>
                      <a:pt x="54" y="125"/>
                    </a:lnTo>
                    <a:lnTo>
                      <a:pt x="48" y="131"/>
                    </a:lnTo>
                    <a:lnTo>
                      <a:pt x="24" y="155"/>
                    </a:lnTo>
                    <a:lnTo>
                      <a:pt x="12" y="167"/>
                    </a:lnTo>
                    <a:lnTo>
                      <a:pt x="0" y="173"/>
                    </a:lnTo>
                    <a:lnTo>
                      <a:pt x="0" y="179"/>
                    </a:lnTo>
                    <a:lnTo>
                      <a:pt x="6" y="173"/>
                    </a:lnTo>
                    <a:lnTo>
                      <a:pt x="30" y="155"/>
                    </a:lnTo>
                    <a:lnTo>
                      <a:pt x="48" y="143"/>
                    </a:lnTo>
                    <a:lnTo>
                      <a:pt x="71" y="125"/>
                    </a:lnTo>
                    <a:lnTo>
                      <a:pt x="95" y="107"/>
                    </a:lnTo>
                    <a:lnTo>
                      <a:pt x="119" y="77"/>
                    </a:lnTo>
                    <a:lnTo>
                      <a:pt x="131" y="59"/>
                    </a:lnTo>
                    <a:lnTo>
                      <a:pt x="131" y="53"/>
                    </a:lnTo>
                    <a:lnTo>
                      <a:pt x="131" y="53"/>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4601" name="Freeform 25"/>
              <p:cNvSpPr>
                <a:spLocks/>
              </p:cNvSpPr>
              <p:nvPr/>
            </p:nvSpPr>
            <p:spPr bwMode="hidden">
              <a:xfrm>
                <a:off x="737" y="2763"/>
                <a:ext cx="73" cy="54"/>
              </a:xfrm>
              <a:custGeom>
                <a:avLst/>
                <a:gdLst/>
                <a:ahLst/>
                <a:cxnLst>
                  <a:cxn ang="0">
                    <a:pos x="24" y="36"/>
                  </a:cxn>
                  <a:cxn ang="0">
                    <a:pos x="48" y="24"/>
                  </a:cxn>
                  <a:cxn ang="0">
                    <a:pos x="60" y="12"/>
                  </a:cxn>
                  <a:cxn ang="0">
                    <a:pos x="66" y="6"/>
                  </a:cxn>
                  <a:cxn ang="0">
                    <a:pos x="72" y="0"/>
                  </a:cxn>
                  <a:cxn ang="0">
                    <a:pos x="42" y="18"/>
                  </a:cxn>
                  <a:cxn ang="0">
                    <a:pos x="30" y="24"/>
                  </a:cxn>
                  <a:cxn ang="0">
                    <a:pos x="24" y="24"/>
                  </a:cxn>
                  <a:cxn ang="0">
                    <a:pos x="18" y="18"/>
                  </a:cxn>
                  <a:cxn ang="0">
                    <a:pos x="12" y="12"/>
                  </a:cxn>
                  <a:cxn ang="0">
                    <a:pos x="0" y="54"/>
                  </a:cxn>
                  <a:cxn ang="0">
                    <a:pos x="12" y="42"/>
                  </a:cxn>
                  <a:cxn ang="0">
                    <a:pos x="24" y="36"/>
                  </a:cxn>
                  <a:cxn ang="0">
                    <a:pos x="24" y="36"/>
                  </a:cxn>
                </a:cxnLst>
                <a:rect l="0" t="0" r="r" b="b"/>
                <a:pathLst>
                  <a:path w="72" h="54">
                    <a:moveTo>
                      <a:pt x="24" y="36"/>
                    </a:moveTo>
                    <a:lnTo>
                      <a:pt x="48" y="24"/>
                    </a:lnTo>
                    <a:lnTo>
                      <a:pt x="60" y="12"/>
                    </a:lnTo>
                    <a:lnTo>
                      <a:pt x="66" y="6"/>
                    </a:lnTo>
                    <a:lnTo>
                      <a:pt x="72" y="0"/>
                    </a:lnTo>
                    <a:lnTo>
                      <a:pt x="42" y="18"/>
                    </a:lnTo>
                    <a:lnTo>
                      <a:pt x="30" y="24"/>
                    </a:lnTo>
                    <a:lnTo>
                      <a:pt x="24" y="24"/>
                    </a:lnTo>
                    <a:lnTo>
                      <a:pt x="18" y="18"/>
                    </a:lnTo>
                    <a:lnTo>
                      <a:pt x="12" y="12"/>
                    </a:lnTo>
                    <a:lnTo>
                      <a:pt x="0" y="54"/>
                    </a:lnTo>
                    <a:lnTo>
                      <a:pt x="12" y="42"/>
                    </a:lnTo>
                    <a:lnTo>
                      <a:pt x="24" y="36"/>
                    </a:lnTo>
                    <a:lnTo>
                      <a:pt x="24" y="36"/>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4602" name="Freeform 26"/>
              <p:cNvSpPr>
                <a:spLocks/>
              </p:cNvSpPr>
              <p:nvPr/>
            </p:nvSpPr>
            <p:spPr bwMode="hidden">
              <a:xfrm>
                <a:off x="624" y="2889"/>
                <a:ext cx="12" cy="54"/>
              </a:xfrm>
              <a:custGeom>
                <a:avLst/>
                <a:gdLst/>
                <a:ahLst/>
                <a:cxnLst>
                  <a:cxn ang="0">
                    <a:pos x="12" y="0"/>
                  </a:cxn>
                  <a:cxn ang="0">
                    <a:pos x="0" y="12"/>
                  </a:cxn>
                  <a:cxn ang="0">
                    <a:pos x="0" y="18"/>
                  </a:cxn>
                  <a:cxn ang="0">
                    <a:pos x="6" y="54"/>
                  </a:cxn>
                  <a:cxn ang="0">
                    <a:pos x="12" y="36"/>
                  </a:cxn>
                  <a:cxn ang="0">
                    <a:pos x="12" y="18"/>
                  </a:cxn>
                  <a:cxn ang="0">
                    <a:pos x="12" y="6"/>
                  </a:cxn>
                  <a:cxn ang="0">
                    <a:pos x="12" y="0"/>
                  </a:cxn>
                  <a:cxn ang="0">
                    <a:pos x="12" y="0"/>
                  </a:cxn>
                </a:cxnLst>
                <a:rect l="0" t="0" r="r" b="b"/>
                <a:pathLst>
                  <a:path w="12" h="54">
                    <a:moveTo>
                      <a:pt x="12" y="0"/>
                    </a:moveTo>
                    <a:lnTo>
                      <a:pt x="0" y="12"/>
                    </a:lnTo>
                    <a:lnTo>
                      <a:pt x="0" y="18"/>
                    </a:lnTo>
                    <a:lnTo>
                      <a:pt x="6" y="54"/>
                    </a:lnTo>
                    <a:lnTo>
                      <a:pt x="12" y="36"/>
                    </a:lnTo>
                    <a:lnTo>
                      <a:pt x="12" y="18"/>
                    </a:lnTo>
                    <a:lnTo>
                      <a:pt x="12" y="6"/>
                    </a:lnTo>
                    <a:lnTo>
                      <a:pt x="12" y="0"/>
                    </a:lnTo>
                    <a:lnTo>
                      <a:pt x="12"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4603" name="Freeform 27"/>
              <p:cNvSpPr>
                <a:spLocks/>
              </p:cNvSpPr>
              <p:nvPr/>
            </p:nvSpPr>
            <p:spPr bwMode="hidden">
              <a:xfrm>
                <a:off x="492" y="3021"/>
                <a:ext cx="48" cy="72"/>
              </a:xfrm>
              <a:custGeom>
                <a:avLst/>
                <a:gdLst/>
                <a:ahLst/>
                <a:cxnLst>
                  <a:cxn ang="0">
                    <a:pos x="48" y="6"/>
                  </a:cxn>
                  <a:cxn ang="0">
                    <a:pos x="48" y="6"/>
                  </a:cxn>
                  <a:cxn ang="0">
                    <a:pos x="48" y="6"/>
                  </a:cxn>
                  <a:cxn ang="0">
                    <a:pos x="48" y="6"/>
                  </a:cxn>
                  <a:cxn ang="0">
                    <a:pos x="6" y="0"/>
                  </a:cxn>
                  <a:cxn ang="0">
                    <a:pos x="42" y="12"/>
                  </a:cxn>
                  <a:cxn ang="0">
                    <a:pos x="42" y="12"/>
                  </a:cxn>
                  <a:cxn ang="0">
                    <a:pos x="0" y="72"/>
                  </a:cxn>
                  <a:cxn ang="0">
                    <a:pos x="18" y="54"/>
                  </a:cxn>
                  <a:cxn ang="0">
                    <a:pos x="18" y="66"/>
                  </a:cxn>
                  <a:cxn ang="0">
                    <a:pos x="48" y="6"/>
                  </a:cxn>
                  <a:cxn ang="0">
                    <a:pos x="48" y="6"/>
                  </a:cxn>
                  <a:cxn ang="0">
                    <a:pos x="48" y="6"/>
                  </a:cxn>
                </a:cxnLst>
                <a:rect l="0" t="0" r="r" b="b"/>
                <a:pathLst>
                  <a:path w="48" h="72">
                    <a:moveTo>
                      <a:pt x="48" y="6"/>
                    </a:moveTo>
                    <a:lnTo>
                      <a:pt x="48" y="6"/>
                    </a:lnTo>
                    <a:lnTo>
                      <a:pt x="48" y="6"/>
                    </a:lnTo>
                    <a:lnTo>
                      <a:pt x="48" y="6"/>
                    </a:lnTo>
                    <a:lnTo>
                      <a:pt x="6" y="0"/>
                    </a:lnTo>
                    <a:lnTo>
                      <a:pt x="42" y="12"/>
                    </a:lnTo>
                    <a:lnTo>
                      <a:pt x="42" y="12"/>
                    </a:lnTo>
                    <a:lnTo>
                      <a:pt x="0" y="72"/>
                    </a:lnTo>
                    <a:lnTo>
                      <a:pt x="18" y="54"/>
                    </a:lnTo>
                    <a:lnTo>
                      <a:pt x="18" y="66"/>
                    </a:lnTo>
                    <a:lnTo>
                      <a:pt x="48" y="6"/>
                    </a:lnTo>
                    <a:lnTo>
                      <a:pt x="48" y="6"/>
                    </a:lnTo>
                    <a:lnTo>
                      <a:pt x="48" y="6"/>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4604" name="Freeform 28"/>
              <p:cNvSpPr>
                <a:spLocks/>
              </p:cNvSpPr>
              <p:nvPr/>
            </p:nvSpPr>
            <p:spPr bwMode="hidden">
              <a:xfrm>
                <a:off x="437" y="3027"/>
                <a:ext cx="288" cy="84"/>
              </a:xfrm>
              <a:custGeom>
                <a:avLst/>
                <a:gdLst/>
                <a:ahLst/>
                <a:cxnLst>
                  <a:cxn ang="0">
                    <a:pos x="287" y="0"/>
                  </a:cxn>
                  <a:cxn ang="0">
                    <a:pos x="0" y="84"/>
                  </a:cxn>
                  <a:cxn ang="0">
                    <a:pos x="168" y="36"/>
                  </a:cxn>
                  <a:cxn ang="0">
                    <a:pos x="114" y="60"/>
                  </a:cxn>
                  <a:cxn ang="0">
                    <a:pos x="276" y="18"/>
                  </a:cxn>
                  <a:cxn ang="0">
                    <a:pos x="287" y="0"/>
                  </a:cxn>
                  <a:cxn ang="0">
                    <a:pos x="287" y="0"/>
                  </a:cxn>
                </a:cxnLst>
                <a:rect l="0" t="0" r="r" b="b"/>
                <a:pathLst>
                  <a:path w="287" h="84">
                    <a:moveTo>
                      <a:pt x="287" y="0"/>
                    </a:moveTo>
                    <a:lnTo>
                      <a:pt x="0" y="84"/>
                    </a:lnTo>
                    <a:lnTo>
                      <a:pt x="168" y="36"/>
                    </a:lnTo>
                    <a:lnTo>
                      <a:pt x="114" y="60"/>
                    </a:lnTo>
                    <a:lnTo>
                      <a:pt x="276" y="18"/>
                    </a:lnTo>
                    <a:lnTo>
                      <a:pt x="287" y="0"/>
                    </a:lnTo>
                    <a:lnTo>
                      <a:pt x="287"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4605" name="Freeform 29"/>
              <p:cNvSpPr>
                <a:spLocks/>
              </p:cNvSpPr>
              <p:nvPr/>
            </p:nvSpPr>
            <p:spPr bwMode="hidden">
              <a:xfrm>
                <a:off x="828" y="3003"/>
                <a:ext cx="66" cy="108"/>
              </a:xfrm>
              <a:custGeom>
                <a:avLst/>
                <a:gdLst/>
                <a:ahLst/>
                <a:cxnLst>
                  <a:cxn ang="0">
                    <a:pos x="6" y="0"/>
                  </a:cxn>
                  <a:cxn ang="0">
                    <a:pos x="66" y="6"/>
                  </a:cxn>
                  <a:cxn ang="0">
                    <a:pos x="0" y="84"/>
                  </a:cxn>
                  <a:cxn ang="0">
                    <a:pos x="54" y="24"/>
                  </a:cxn>
                  <a:cxn ang="0">
                    <a:pos x="6" y="108"/>
                  </a:cxn>
                  <a:cxn ang="0">
                    <a:pos x="66" y="6"/>
                  </a:cxn>
                  <a:cxn ang="0">
                    <a:pos x="6" y="0"/>
                  </a:cxn>
                  <a:cxn ang="0">
                    <a:pos x="6" y="0"/>
                  </a:cxn>
                </a:cxnLst>
                <a:rect l="0" t="0" r="r" b="b"/>
                <a:pathLst>
                  <a:path w="66" h="108">
                    <a:moveTo>
                      <a:pt x="6" y="0"/>
                    </a:moveTo>
                    <a:lnTo>
                      <a:pt x="66" y="6"/>
                    </a:lnTo>
                    <a:lnTo>
                      <a:pt x="0" y="84"/>
                    </a:lnTo>
                    <a:lnTo>
                      <a:pt x="54" y="24"/>
                    </a:lnTo>
                    <a:lnTo>
                      <a:pt x="6" y="108"/>
                    </a:lnTo>
                    <a:lnTo>
                      <a:pt x="66" y="6"/>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4606" name="Freeform 30"/>
              <p:cNvSpPr>
                <a:spLocks/>
              </p:cNvSpPr>
              <p:nvPr/>
            </p:nvSpPr>
            <p:spPr bwMode="hidden">
              <a:xfrm>
                <a:off x="366" y="3111"/>
                <a:ext cx="77" cy="42"/>
              </a:xfrm>
              <a:custGeom>
                <a:avLst/>
                <a:gdLst/>
                <a:ahLst/>
                <a:cxnLst>
                  <a:cxn ang="0">
                    <a:pos x="36" y="0"/>
                  </a:cxn>
                  <a:cxn ang="0">
                    <a:pos x="42" y="0"/>
                  </a:cxn>
                  <a:cxn ang="0">
                    <a:pos x="60" y="6"/>
                  </a:cxn>
                  <a:cxn ang="0">
                    <a:pos x="48" y="6"/>
                  </a:cxn>
                  <a:cxn ang="0">
                    <a:pos x="42" y="6"/>
                  </a:cxn>
                  <a:cxn ang="0">
                    <a:pos x="60" y="6"/>
                  </a:cxn>
                  <a:cxn ang="0">
                    <a:pos x="0" y="24"/>
                  </a:cxn>
                  <a:cxn ang="0">
                    <a:pos x="71" y="6"/>
                  </a:cxn>
                  <a:cxn ang="0">
                    <a:pos x="66" y="42"/>
                  </a:cxn>
                  <a:cxn ang="0">
                    <a:pos x="77" y="6"/>
                  </a:cxn>
                  <a:cxn ang="0">
                    <a:pos x="36" y="0"/>
                  </a:cxn>
                  <a:cxn ang="0">
                    <a:pos x="36" y="0"/>
                  </a:cxn>
                </a:cxnLst>
                <a:rect l="0" t="0" r="r" b="b"/>
                <a:pathLst>
                  <a:path w="77" h="42">
                    <a:moveTo>
                      <a:pt x="36" y="0"/>
                    </a:moveTo>
                    <a:lnTo>
                      <a:pt x="42" y="0"/>
                    </a:lnTo>
                    <a:lnTo>
                      <a:pt x="60" y="6"/>
                    </a:lnTo>
                    <a:lnTo>
                      <a:pt x="48" y="6"/>
                    </a:lnTo>
                    <a:lnTo>
                      <a:pt x="42" y="6"/>
                    </a:lnTo>
                    <a:lnTo>
                      <a:pt x="60" y="6"/>
                    </a:lnTo>
                    <a:lnTo>
                      <a:pt x="0" y="24"/>
                    </a:lnTo>
                    <a:lnTo>
                      <a:pt x="71" y="6"/>
                    </a:lnTo>
                    <a:lnTo>
                      <a:pt x="66" y="42"/>
                    </a:lnTo>
                    <a:lnTo>
                      <a:pt x="77" y="6"/>
                    </a:lnTo>
                    <a:lnTo>
                      <a:pt x="36" y="0"/>
                    </a:lnTo>
                    <a:lnTo>
                      <a:pt x="3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4607" name="Freeform 31"/>
              <p:cNvSpPr>
                <a:spLocks/>
              </p:cNvSpPr>
              <p:nvPr/>
            </p:nvSpPr>
            <p:spPr bwMode="hidden">
              <a:xfrm>
                <a:off x="498" y="3165"/>
                <a:ext cx="66" cy="30"/>
              </a:xfrm>
              <a:custGeom>
                <a:avLst/>
                <a:gdLst/>
                <a:ahLst/>
                <a:cxnLst>
                  <a:cxn ang="0">
                    <a:pos x="66" y="6"/>
                  </a:cxn>
                  <a:cxn ang="0">
                    <a:pos x="0" y="0"/>
                  </a:cxn>
                  <a:cxn ang="0">
                    <a:pos x="54" y="6"/>
                  </a:cxn>
                  <a:cxn ang="0">
                    <a:pos x="18" y="18"/>
                  </a:cxn>
                  <a:cxn ang="0">
                    <a:pos x="60" y="12"/>
                  </a:cxn>
                  <a:cxn ang="0">
                    <a:pos x="60" y="30"/>
                  </a:cxn>
                  <a:cxn ang="0">
                    <a:pos x="60" y="30"/>
                  </a:cxn>
                  <a:cxn ang="0">
                    <a:pos x="66" y="6"/>
                  </a:cxn>
                  <a:cxn ang="0">
                    <a:pos x="66" y="6"/>
                  </a:cxn>
                </a:cxnLst>
                <a:rect l="0" t="0" r="r" b="b"/>
                <a:pathLst>
                  <a:path w="66" h="30">
                    <a:moveTo>
                      <a:pt x="66" y="6"/>
                    </a:moveTo>
                    <a:lnTo>
                      <a:pt x="0" y="0"/>
                    </a:lnTo>
                    <a:lnTo>
                      <a:pt x="54" y="6"/>
                    </a:lnTo>
                    <a:lnTo>
                      <a:pt x="18" y="18"/>
                    </a:lnTo>
                    <a:lnTo>
                      <a:pt x="60" y="12"/>
                    </a:lnTo>
                    <a:lnTo>
                      <a:pt x="60" y="30"/>
                    </a:lnTo>
                    <a:lnTo>
                      <a:pt x="60" y="30"/>
                    </a:lnTo>
                    <a:lnTo>
                      <a:pt x="66" y="6"/>
                    </a:lnTo>
                    <a:lnTo>
                      <a:pt x="66" y="6"/>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4608" name="Freeform 32"/>
              <p:cNvSpPr>
                <a:spLocks/>
              </p:cNvSpPr>
              <p:nvPr/>
            </p:nvSpPr>
            <p:spPr bwMode="hidden">
              <a:xfrm>
                <a:off x="840" y="2919"/>
                <a:ext cx="18" cy="60"/>
              </a:xfrm>
              <a:custGeom>
                <a:avLst/>
                <a:gdLst/>
                <a:ahLst/>
                <a:cxnLst>
                  <a:cxn ang="0">
                    <a:pos x="0" y="24"/>
                  </a:cxn>
                  <a:cxn ang="0">
                    <a:pos x="12" y="24"/>
                  </a:cxn>
                  <a:cxn ang="0">
                    <a:pos x="12" y="60"/>
                  </a:cxn>
                  <a:cxn ang="0">
                    <a:pos x="18" y="18"/>
                  </a:cxn>
                  <a:cxn ang="0">
                    <a:pos x="18" y="18"/>
                  </a:cxn>
                  <a:cxn ang="0">
                    <a:pos x="18" y="0"/>
                  </a:cxn>
                  <a:cxn ang="0">
                    <a:pos x="12" y="18"/>
                  </a:cxn>
                  <a:cxn ang="0">
                    <a:pos x="0" y="24"/>
                  </a:cxn>
                  <a:cxn ang="0">
                    <a:pos x="0" y="24"/>
                  </a:cxn>
                </a:cxnLst>
                <a:rect l="0" t="0" r="r" b="b"/>
                <a:pathLst>
                  <a:path w="18" h="60">
                    <a:moveTo>
                      <a:pt x="0" y="24"/>
                    </a:moveTo>
                    <a:lnTo>
                      <a:pt x="12" y="24"/>
                    </a:lnTo>
                    <a:lnTo>
                      <a:pt x="12" y="60"/>
                    </a:lnTo>
                    <a:lnTo>
                      <a:pt x="18" y="18"/>
                    </a:lnTo>
                    <a:lnTo>
                      <a:pt x="18" y="18"/>
                    </a:lnTo>
                    <a:lnTo>
                      <a:pt x="18" y="0"/>
                    </a:lnTo>
                    <a:lnTo>
                      <a:pt x="12" y="18"/>
                    </a:lnTo>
                    <a:lnTo>
                      <a:pt x="0" y="24"/>
                    </a:lnTo>
                    <a:lnTo>
                      <a:pt x="0" y="24"/>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4609" name="Freeform 33"/>
              <p:cNvSpPr>
                <a:spLocks/>
              </p:cNvSpPr>
              <p:nvPr/>
            </p:nvSpPr>
            <p:spPr bwMode="hidden">
              <a:xfrm>
                <a:off x="546" y="3021"/>
                <a:ext cx="6" cy="18"/>
              </a:xfrm>
              <a:custGeom>
                <a:avLst/>
                <a:gdLst/>
                <a:ahLst/>
                <a:cxnLst>
                  <a:cxn ang="0">
                    <a:pos x="6" y="0"/>
                  </a:cxn>
                  <a:cxn ang="0">
                    <a:pos x="0" y="18"/>
                  </a:cxn>
                  <a:cxn ang="0">
                    <a:pos x="6" y="12"/>
                  </a:cxn>
                  <a:cxn ang="0">
                    <a:pos x="6" y="0"/>
                  </a:cxn>
                  <a:cxn ang="0">
                    <a:pos x="6" y="0"/>
                  </a:cxn>
                </a:cxnLst>
                <a:rect l="0" t="0" r="r" b="b"/>
                <a:pathLst>
                  <a:path w="6" h="18">
                    <a:moveTo>
                      <a:pt x="6" y="0"/>
                    </a:moveTo>
                    <a:lnTo>
                      <a:pt x="0" y="18"/>
                    </a:lnTo>
                    <a:lnTo>
                      <a:pt x="6" y="12"/>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4610" name="Freeform 34"/>
              <p:cNvSpPr>
                <a:spLocks/>
              </p:cNvSpPr>
              <p:nvPr/>
            </p:nvSpPr>
            <p:spPr bwMode="hidden">
              <a:xfrm>
                <a:off x="534" y="2943"/>
                <a:ext cx="30" cy="78"/>
              </a:xfrm>
              <a:custGeom>
                <a:avLst/>
                <a:gdLst/>
                <a:ahLst/>
                <a:cxnLst>
                  <a:cxn ang="0">
                    <a:pos x="24" y="6"/>
                  </a:cxn>
                  <a:cxn ang="0">
                    <a:pos x="18" y="24"/>
                  </a:cxn>
                  <a:cxn ang="0">
                    <a:pos x="0" y="18"/>
                  </a:cxn>
                  <a:cxn ang="0">
                    <a:pos x="12" y="30"/>
                  </a:cxn>
                  <a:cxn ang="0">
                    <a:pos x="6" y="42"/>
                  </a:cxn>
                  <a:cxn ang="0">
                    <a:pos x="18" y="78"/>
                  </a:cxn>
                  <a:cxn ang="0">
                    <a:pos x="18" y="24"/>
                  </a:cxn>
                  <a:cxn ang="0">
                    <a:pos x="24" y="12"/>
                  </a:cxn>
                  <a:cxn ang="0">
                    <a:pos x="30" y="6"/>
                  </a:cxn>
                  <a:cxn ang="0">
                    <a:pos x="30" y="6"/>
                  </a:cxn>
                  <a:cxn ang="0">
                    <a:pos x="12" y="0"/>
                  </a:cxn>
                  <a:cxn ang="0">
                    <a:pos x="24" y="6"/>
                  </a:cxn>
                  <a:cxn ang="0">
                    <a:pos x="24" y="6"/>
                  </a:cxn>
                </a:cxnLst>
                <a:rect l="0" t="0" r="r" b="b"/>
                <a:pathLst>
                  <a:path w="30" h="78">
                    <a:moveTo>
                      <a:pt x="24" y="6"/>
                    </a:moveTo>
                    <a:lnTo>
                      <a:pt x="18" y="24"/>
                    </a:lnTo>
                    <a:lnTo>
                      <a:pt x="0" y="18"/>
                    </a:lnTo>
                    <a:lnTo>
                      <a:pt x="12" y="30"/>
                    </a:lnTo>
                    <a:lnTo>
                      <a:pt x="6" y="42"/>
                    </a:lnTo>
                    <a:lnTo>
                      <a:pt x="18" y="78"/>
                    </a:lnTo>
                    <a:lnTo>
                      <a:pt x="18" y="24"/>
                    </a:lnTo>
                    <a:lnTo>
                      <a:pt x="24" y="12"/>
                    </a:lnTo>
                    <a:lnTo>
                      <a:pt x="30" y="6"/>
                    </a:lnTo>
                    <a:lnTo>
                      <a:pt x="30" y="6"/>
                    </a:lnTo>
                    <a:lnTo>
                      <a:pt x="12" y="0"/>
                    </a:lnTo>
                    <a:lnTo>
                      <a:pt x="24" y="6"/>
                    </a:lnTo>
                    <a:lnTo>
                      <a:pt x="24" y="6"/>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4611" name="Freeform 35"/>
              <p:cNvSpPr>
                <a:spLocks/>
              </p:cNvSpPr>
              <p:nvPr/>
            </p:nvSpPr>
            <p:spPr bwMode="hidden">
              <a:xfrm>
                <a:off x="540" y="3039"/>
                <a:ext cx="24" cy="24"/>
              </a:xfrm>
              <a:custGeom>
                <a:avLst/>
                <a:gdLst/>
                <a:ahLst/>
                <a:cxnLst>
                  <a:cxn ang="0">
                    <a:pos x="6" y="0"/>
                  </a:cxn>
                  <a:cxn ang="0">
                    <a:pos x="0" y="0"/>
                  </a:cxn>
                  <a:cxn ang="0">
                    <a:pos x="6" y="0"/>
                  </a:cxn>
                  <a:cxn ang="0">
                    <a:pos x="12" y="6"/>
                  </a:cxn>
                  <a:cxn ang="0">
                    <a:pos x="24" y="24"/>
                  </a:cxn>
                  <a:cxn ang="0">
                    <a:pos x="24" y="18"/>
                  </a:cxn>
                  <a:cxn ang="0">
                    <a:pos x="18" y="6"/>
                  </a:cxn>
                  <a:cxn ang="0">
                    <a:pos x="12" y="0"/>
                  </a:cxn>
                  <a:cxn ang="0">
                    <a:pos x="6" y="0"/>
                  </a:cxn>
                  <a:cxn ang="0">
                    <a:pos x="6" y="0"/>
                  </a:cxn>
                  <a:cxn ang="0">
                    <a:pos x="6" y="0"/>
                  </a:cxn>
                </a:cxnLst>
                <a:rect l="0" t="0" r="r" b="b"/>
                <a:pathLst>
                  <a:path w="24" h="24">
                    <a:moveTo>
                      <a:pt x="6" y="0"/>
                    </a:moveTo>
                    <a:lnTo>
                      <a:pt x="0" y="0"/>
                    </a:lnTo>
                    <a:lnTo>
                      <a:pt x="6" y="0"/>
                    </a:lnTo>
                    <a:lnTo>
                      <a:pt x="12" y="6"/>
                    </a:lnTo>
                    <a:lnTo>
                      <a:pt x="24" y="24"/>
                    </a:lnTo>
                    <a:lnTo>
                      <a:pt x="24" y="18"/>
                    </a:lnTo>
                    <a:lnTo>
                      <a:pt x="18" y="6"/>
                    </a:lnTo>
                    <a:lnTo>
                      <a:pt x="12" y="0"/>
                    </a:lnTo>
                    <a:lnTo>
                      <a:pt x="6" y="0"/>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sl-SI"/>
              </a:p>
            </p:txBody>
          </p:sp>
          <p:sp>
            <p:nvSpPr>
              <p:cNvPr id="24612" name="Freeform 36"/>
              <p:cNvSpPr>
                <a:spLocks/>
              </p:cNvSpPr>
              <p:nvPr/>
            </p:nvSpPr>
            <p:spPr bwMode="hidden">
              <a:xfrm>
                <a:off x="801" y="2681"/>
                <a:ext cx="215" cy="216"/>
              </a:xfrm>
              <a:custGeom>
                <a:avLst/>
                <a:gdLst/>
                <a:ahLst/>
                <a:cxnLst>
                  <a:cxn ang="0">
                    <a:pos x="215" y="0"/>
                  </a:cxn>
                  <a:cxn ang="0">
                    <a:pos x="147" y="36"/>
                  </a:cxn>
                  <a:cxn ang="0">
                    <a:pos x="132" y="49"/>
                  </a:cxn>
                  <a:cxn ang="0">
                    <a:pos x="104" y="79"/>
                  </a:cxn>
                  <a:cxn ang="0">
                    <a:pos x="87" y="114"/>
                  </a:cxn>
                  <a:cxn ang="0">
                    <a:pos x="48" y="156"/>
                  </a:cxn>
                  <a:cxn ang="0">
                    <a:pos x="42" y="166"/>
                  </a:cxn>
                  <a:cxn ang="0">
                    <a:pos x="29" y="177"/>
                  </a:cxn>
                  <a:cxn ang="0">
                    <a:pos x="0" y="208"/>
                  </a:cxn>
                  <a:cxn ang="0">
                    <a:pos x="48" y="216"/>
                  </a:cxn>
                  <a:cxn ang="0">
                    <a:pos x="215" y="0"/>
                  </a:cxn>
                </a:cxnLst>
                <a:rect l="0" t="0" r="r" b="b"/>
                <a:pathLst>
                  <a:path w="215" h="216">
                    <a:moveTo>
                      <a:pt x="215" y="0"/>
                    </a:moveTo>
                    <a:lnTo>
                      <a:pt x="147" y="36"/>
                    </a:lnTo>
                    <a:lnTo>
                      <a:pt x="132" y="49"/>
                    </a:lnTo>
                    <a:lnTo>
                      <a:pt x="104" y="79"/>
                    </a:lnTo>
                    <a:lnTo>
                      <a:pt x="87" y="114"/>
                    </a:lnTo>
                    <a:lnTo>
                      <a:pt x="48" y="156"/>
                    </a:lnTo>
                    <a:lnTo>
                      <a:pt x="42" y="166"/>
                    </a:lnTo>
                    <a:lnTo>
                      <a:pt x="29" y="177"/>
                    </a:lnTo>
                    <a:lnTo>
                      <a:pt x="0" y="208"/>
                    </a:lnTo>
                    <a:lnTo>
                      <a:pt x="48" y="216"/>
                    </a:lnTo>
                    <a:lnTo>
                      <a:pt x="215" y="0"/>
                    </a:lnTo>
                    <a:close/>
                  </a:path>
                </a:pathLst>
              </a:custGeom>
              <a:solidFill>
                <a:schemeClr val="bg2"/>
              </a:solidFill>
              <a:ln w="9525">
                <a:noFill/>
                <a:round/>
                <a:headEnd/>
                <a:tailEnd/>
              </a:ln>
              <a:effectLst/>
            </p:spPr>
            <p:txBody>
              <a:bodyPr/>
              <a:lstStyle/>
              <a:p>
                <a:endParaRPr lang="sl-SI"/>
              </a:p>
            </p:txBody>
          </p:sp>
          <p:sp>
            <p:nvSpPr>
              <p:cNvPr id="24613" name="Freeform 37"/>
              <p:cNvSpPr>
                <a:spLocks/>
              </p:cNvSpPr>
              <p:nvPr/>
            </p:nvSpPr>
            <p:spPr bwMode="hidden">
              <a:xfrm>
                <a:off x="536" y="2710"/>
                <a:ext cx="212" cy="179"/>
              </a:xfrm>
              <a:custGeom>
                <a:avLst/>
                <a:gdLst/>
                <a:ahLst/>
                <a:cxnLst>
                  <a:cxn ang="0">
                    <a:pos x="212" y="0"/>
                  </a:cxn>
                  <a:cxn ang="0">
                    <a:pos x="144" y="36"/>
                  </a:cxn>
                  <a:cxn ang="0">
                    <a:pos x="0" y="179"/>
                  </a:cxn>
                  <a:cxn ang="0">
                    <a:pos x="177" y="85"/>
                  </a:cxn>
                  <a:cxn ang="0">
                    <a:pos x="212" y="0"/>
                  </a:cxn>
                </a:cxnLst>
                <a:rect l="0" t="0" r="r" b="b"/>
                <a:pathLst>
                  <a:path w="212" h="179">
                    <a:moveTo>
                      <a:pt x="212" y="0"/>
                    </a:moveTo>
                    <a:lnTo>
                      <a:pt x="144" y="36"/>
                    </a:lnTo>
                    <a:lnTo>
                      <a:pt x="0" y="179"/>
                    </a:lnTo>
                    <a:lnTo>
                      <a:pt x="177" y="85"/>
                    </a:lnTo>
                    <a:lnTo>
                      <a:pt x="212" y="0"/>
                    </a:lnTo>
                    <a:close/>
                  </a:path>
                </a:pathLst>
              </a:custGeom>
              <a:solidFill>
                <a:schemeClr val="bg2"/>
              </a:solidFill>
              <a:ln w="9525">
                <a:noFill/>
                <a:round/>
                <a:headEnd/>
                <a:tailEnd/>
              </a:ln>
              <a:effectLst/>
            </p:spPr>
            <p:txBody>
              <a:bodyPr/>
              <a:lstStyle/>
              <a:p>
                <a:endParaRPr lang="sl-SI"/>
              </a:p>
            </p:txBody>
          </p:sp>
          <p:sp>
            <p:nvSpPr>
              <p:cNvPr id="24614" name="Freeform 38"/>
              <p:cNvSpPr>
                <a:spLocks/>
              </p:cNvSpPr>
              <p:nvPr/>
            </p:nvSpPr>
            <p:spPr bwMode="hidden">
              <a:xfrm>
                <a:off x="1037" y="2609"/>
                <a:ext cx="64" cy="79"/>
              </a:xfrm>
              <a:custGeom>
                <a:avLst/>
                <a:gdLst/>
                <a:ahLst/>
                <a:cxnLst>
                  <a:cxn ang="0">
                    <a:pos x="0" y="22"/>
                  </a:cxn>
                  <a:cxn ang="0">
                    <a:pos x="64" y="79"/>
                  </a:cxn>
                  <a:cxn ang="0">
                    <a:pos x="60" y="0"/>
                  </a:cxn>
                  <a:cxn ang="0">
                    <a:pos x="0" y="22"/>
                  </a:cxn>
                </a:cxnLst>
                <a:rect l="0" t="0" r="r" b="b"/>
                <a:pathLst>
                  <a:path w="64" h="79">
                    <a:moveTo>
                      <a:pt x="0" y="22"/>
                    </a:moveTo>
                    <a:lnTo>
                      <a:pt x="64" y="79"/>
                    </a:lnTo>
                    <a:lnTo>
                      <a:pt x="60" y="0"/>
                    </a:lnTo>
                    <a:lnTo>
                      <a:pt x="0" y="22"/>
                    </a:lnTo>
                    <a:close/>
                  </a:path>
                </a:pathLst>
              </a:custGeom>
              <a:solidFill>
                <a:schemeClr val="bg2"/>
              </a:solidFill>
              <a:ln w="9525">
                <a:noFill/>
                <a:round/>
                <a:headEnd/>
                <a:tailEnd/>
              </a:ln>
              <a:effectLst/>
            </p:spPr>
            <p:txBody>
              <a:bodyPr/>
              <a:lstStyle/>
              <a:p>
                <a:endParaRPr lang="sl-SI"/>
              </a:p>
            </p:txBody>
          </p:sp>
          <p:sp>
            <p:nvSpPr>
              <p:cNvPr id="24615" name="Freeform 39"/>
              <p:cNvSpPr>
                <a:spLocks/>
              </p:cNvSpPr>
              <p:nvPr userDrawn="1"/>
            </p:nvSpPr>
            <p:spPr bwMode="hidden">
              <a:xfrm>
                <a:off x="867" y="2471"/>
                <a:ext cx="137" cy="207"/>
              </a:xfrm>
              <a:custGeom>
                <a:avLst/>
                <a:gdLst/>
                <a:ahLst/>
                <a:cxnLst>
                  <a:cxn ang="0">
                    <a:pos x="0" y="0"/>
                  </a:cxn>
                  <a:cxn ang="0">
                    <a:pos x="17" y="87"/>
                  </a:cxn>
                  <a:cxn ang="0">
                    <a:pos x="69" y="154"/>
                  </a:cxn>
                  <a:cxn ang="0">
                    <a:pos x="137" y="207"/>
                  </a:cxn>
                  <a:cxn ang="0">
                    <a:pos x="0" y="0"/>
                  </a:cxn>
                </a:cxnLst>
                <a:rect l="0" t="0" r="r" b="b"/>
                <a:pathLst>
                  <a:path w="137" h="207">
                    <a:moveTo>
                      <a:pt x="0" y="0"/>
                    </a:moveTo>
                    <a:lnTo>
                      <a:pt x="17" y="87"/>
                    </a:lnTo>
                    <a:lnTo>
                      <a:pt x="69" y="154"/>
                    </a:lnTo>
                    <a:lnTo>
                      <a:pt x="137" y="207"/>
                    </a:lnTo>
                    <a:lnTo>
                      <a:pt x="0" y="0"/>
                    </a:lnTo>
                    <a:close/>
                  </a:path>
                </a:pathLst>
              </a:custGeom>
              <a:solidFill>
                <a:schemeClr val="bg2"/>
              </a:solidFill>
              <a:ln w="9525">
                <a:noFill/>
                <a:round/>
                <a:headEnd/>
                <a:tailEnd/>
              </a:ln>
              <a:effectLst/>
            </p:spPr>
            <p:txBody>
              <a:bodyPr/>
              <a:lstStyle/>
              <a:p>
                <a:endParaRPr lang="sl-SI"/>
              </a:p>
            </p:txBody>
          </p:sp>
          <p:sp>
            <p:nvSpPr>
              <p:cNvPr id="24616" name="Freeform 40"/>
              <p:cNvSpPr>
                <a:spLocks/>
              </p:cNvSpPr>
              <p:nvPr userDrawn="1"/>
            </p:nvSpPr>
            <p:spPr bwMode="hidden">
              <a:xfrm>
                <a:off x="817" y="2507"/>
                <a:ext cx="65" cy="222"/>
              </a:xfrm>
              <a:custGeom>
                <a:avLst/>
                <a:gdLst/>
                <a:ahLst/>
                <a:cxnLst>
                  <a:cxn ang="0">
                    <a:pos x="0" y="222"/>
                  </a:cxn>
                  <a:cxn ang="0">
                    <a:pos x="40" y="142"/>
                  </a:cxn>
                  <a:cxn ang="0">
                    <a:pos x="65" y="72"/>
                  </a:cxn>
                  <a:cxn ang="0">
                    <a:pos x="7" y="0"/>
                  </a:cxn>
                  <a:cxn ang="0">
                    <a:pos x="0" y="222"/>
                  </a:cxn>
                </a:cxnLst>
                <a:rect l="0" t="0" r="r" b="b"/>
                <a:pathLst>
                  <a:path w="65" h="222">
                    <a:moveTo>
                      <a:pt x="0" y="222"/>
                    </a:moveTo>
                    <a:lnTo>
                      <a:pt x="40" y="142"/>
                    </a:lnTo>
                    <a:lnTo>
                      <a:pt x="65" y="72"/>
                    </a:lnTo>
                    <a:lnTo>
                      <a:pt x="7" y="0"/>
                    </a:lnTo>
                    <a:lnTo>
                      <a:pt x="0" y="222"/>
                    </a:lnTo>
                    <a:close/>
                  </a:path>
                </a:pathLst>
              </a:custGeom>
              <a:solidFill>
                <a:schemeClr val="bg2"/>
              </a:solidFill>
              <a:ln w="9525">
                <a:noFill/>
                <a:round/>
                <a:headEnd/>
                <a:tailEnd/>
              </a:ln>
              <a:effectLst/>
            </p:spPr>
            <p:txBody>
              <a:bodyPr/>
              <a:lstStyle/>
              <a:p>
                <a:endParaRPr lang="sl-SI"/>
              </a:p>
            </p:txBody>
          </p:sp>
        </p:grpSp>
      </p:grpSp>
      <p:sp>
        <p:nvSpPr>
          <p:cNvPr id="24617" name="Rectangle 41"/>
          <p:cNvSpPr>
            <a:spLocks noGrp="1" noChangeArrowheads="1"/>
          </p:cNvSpPr>
          <p:nvPr>
            <p:ph type="title"/>
          </p:nvPr>
        </p:nvSpPr>
        <p:spPr bwMode="auto">
          <a:xfrm>
            <a:off x="457200" y="158750"/>
            <a:ext cx="8229600" cy="1258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sl-SI" smtClean="0"/>
              <a:t>Kliknite, če želite urediti slog naslova matrice</a:t>
            </a:r>
          </a:p>
        </p:txBody>
      </p:sp>
      <p:sp>
        <p:nvSpPr>
          <p:cNvPr id="24618" name="Rectangle 4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p>
        </p:txBody>
      </p:sp>
      <p:sp>
        <p:nvSpPr>
          <p:cNvPr id="24619" name="Rectangle 43"/>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endParaRPr lang="sl-SI"/>
          </a:p>
        </p:txBody>
      </p:sp>
      <p:sp>
        <p:nvSpPr>
          <p:cNvPr id="24620" name="Rectangle 4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defRPr>
            </a:lvl1pPr>
          </a:lstStyle>
          <a:p>
            <a:endParaRPr lang="sl-SI"/>
          </a:p>
        </p:txBody>
      </p:sp>
      <p:sp>
        <p:nvSpPr>
          <p:cNvPr id="24621" name="Rectangle 45"/>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fld id="{285B6044-A5D5-4EA5-B2AF-85425A12C12E}" type="slidenum">
              <a:rPr lang="sl-SI" smtClean="0"/>
              <a:pPr/>
              <a:t>‹#›</a:t>
            </a:fld>
            <a:endParaRPr lang="sl-SI"/>
          </a:p>
        </p:txBody>
      </p:sp>
    </p:spTree>
  </p:cSld>
  <p:clrMap bg1="lt1" tx1="dk1" bg2="lt2" tx2="dk2" accent1="accent1" accent2="accent2" accent3="accent3" accent4="accent4" accent5="accent5" accent6="accent6" hlink="hlink" folHlink="folHlink"/>
  <p:sldLayoutIdLst>
    <p:sldLayoutId id="2147483790" r:id="rId1"/>
    <p:sldLayoutId id="2147483791"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 id="2147483800"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61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618">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461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61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461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618" grpId="0" build="p">
        <p:tmplLst>
          <p:tmpl lvl="1">
            <p:tnLst>
              <p:par>
                <p:cTn presetID="1" presetClass="entr" presetSubtype="0" fill="hold" nodeType="clickEffect">
                  <p:stCondLst>
                    <p:cond delay="0"/>
                  </p:stCondLst>
                  <p:childTnLst>
                    <p:set>
                      <p:cBhvr>
                        <p:cTn dur="1" fill="hold">
                          <p:stCondLst>
                            <p:cond delay="0"/>
                          </p:stCondLst>
                        </p:cTn>
                        <p:tgtEl>
                          <p:spTgt spid="24618"/>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24618"/>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24618"/>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24618"/>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24618"/>
                        </p:tgtEl>
                        <p:attrNameLst>
                          <p:attrName>style.visibility</p:attrName>
                        </p:attrNameLst>
                      </p:cBhvr>
                      <p:to>
                        <p:strVal val="visible"/>
                      </p:to>
                    </p:set>
                  </p:childTnLst>
                </p:cTn>
              </p:par>
            </p:tnLst>
          </p:tmpl>
        </p:tmplLst>
      </p:bldP>
    </p:bldLst>
  </p:timing>
  <p:txStyles>
    <p:titleStyle>
      <a:lvl1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hlink"/>
        </a:buClr>
        <a:buFont typeface="Wingdings"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hlink"/>
        </a:buClr>
        <a:buFont typeface="Wingdings" pitchFamily="2" charset="2"/>
        <a:buBlip>
          <a:blip r:embed="rId13"/>
        </a:buBlip>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000000"/>
            </a:outerShdw>
          </a:effectLst>
          <a:latin typeface="+mn-lt"/>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google.si/url?sa=i&amp;rct=j&amp;q=&amp;esrc=s&amp;source=images&amp;cd=&amp;cad=rja&amp;uact=8&amp;ved=0CAcQjRw&amp;url=http://bowlineinc.com/2012/10/09/leadership-and-pickup-games/lack-of-motivation-for-learning-14/&amp;ei=aZBUVJ3FLMPvObaOgIAC&amp;bvm=bv.78677474,d.d2s&amp;psig=AFQjCNFTzE7hmUQo6dTnxEt1nhnnsln87Q&amp;ust=1414914519404342" TargetMode="External"/><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96552" y="32882"/>
            <a:ext cx="9760830"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Naslov 1"/>
          <p:cNvSpPr>
            <a:spLocks noGrp="1"/>
          </p:cNvSpPr>
          <p:nvPr>
            <p:ph type="title"/>
          </p:nvPr>
        </p:nvSpPr>
        <p:spPr>
          <a:xfrm>
            <a:off x="457200" y="158750"/>
            <a:ext cx="8229600" cy="6510610"/>
          </a:xfrm>
        </p:spPr>
        <p:txBody>
          <a:bodyPr/>
          <a:lstStyle/>
          <a:p>
            <a:r>
              <a:rPr lang="sl-SI" sz="8000" b="1" dirty="0" smtClean="0">
                <a:solidFill>
                  <a:srgbClr val="0070C0"/>
                </a:solidFill>
                <a:latin typeface="Ravie" panose="04040805050809020602" pitchFamily="82" charset="0"/>
              </a:rPr>
              <a:t>O UČENJU</a:t>
            </a:r>
            <a:r>
              <a:rPr lang="sl-SI" sz="8000" b="1" dirty="0" smtClean="0">
                <a:solidFill>
                  <a:srgbClr val="00B0F0"/>
                </a:solidFill>
                <a:latin typeface="Ravie" panose="04040805050809020602" pitchFamily="82" charset="0"/>
              </a:rPr>
              <a:t/>
            </a:r>
            <a:br>
              <a:rPr lang="sl-SI" sz="8000" b="1" dirty="0" smtClean="0">
                <a:solidFill>
                  <a:srgbClr val="00B0F0"/>
                </a:solidFill>
                <a:latin typeface="Ravie" panose="04040805050809020602" pitchFamily="82" charset="0"/>
              </a:rPr>
            </a:br>
            <a:r>
              <a:rPr lang="sl-SI" sz="2800" b="1" dirty="0" smtClean="0">
                <a:solidFill>
                  <a:srgbClr val="00B0F0"/>
                </a:solidFill>
                <a:latin typeface="Ravie" panose="04040805050809020602" pitchFamily="82" charset="0"/>
              </a:rPr>
              <a:t>ZA OTROKE</a:t>
            </a:r>
            <a:r>
              <a:rPr lang="sl-SI" sz="3200" dirty="0" smtClean="0">
                <a:latin typeface="Ravie" panose="04040805050809020602" pitchFamily="82" charset="0"/>
              </a:rPr>
              <a:t/>
            </a:r>
            <a:br>
              <a:rPr lang="sl-SI" sz="3200" dirty="0" smtClean="0">
                <a:latin typeface="Ravie" panose="04040805050809020602" pitchFamily="82" charset="0"/>
              </a:rPr>
            </a:br>
            <a:r>
              <a:rPr lang="sl-SI" dirty="0">
                <a:latin typeface="Ravie" panose="04040805050809020602" pitchFamily="82" charset="0"/>
              </a:rPr>
              <a:t/>
            </a:r>
            <a:br>
              <a:rPr lang="sl-SI" dirty="0">
                <a:latin typeface="Ravie" panose="04040805050809020602" pitchFamily="82" charset="0"/>
              </a:rPr>
            </a:br>
            <a:r>
              <a:rPr lang="sl-SI" sz="2400" b="1" dirty="0" smtClean="0">
                <a:solidFill>
                  <a:srgbClr val="FF0000"/>
                </a:solidFill>
                <a:latin typeface="Ravie" panose="04040805050809020602" pitchFamily="82" charset="0"/>
              </a:rPr>
              <a:t/>
            </a:r>
            <a:br>
              <a:rPr lang="sl-SI" sz="2400" b="1" dirty="0" smtClean="0">
                <a:solidFill>
                  <a:srgbClr val="FF0000"/>
                </a:solidFill>
                <a:latin typeface="Ravie" panose="04040805050809020602" pitchFamily="82" charset="0"/>
              </a:rPr>
            </a:br>
            <a:r>
              <a:rPr lang="sl-SI" sz="3600" b="1" dirty="0" smtClean="0">
                <a:solidFill>
                  <a:srgbClr val="0070C0"/>
                </a:solidFill>
                <a:latin typeface="Ravie" panose="04040805050809020602" pitchFamily="82" charset="0"/>
              </a:rPr>
              <a:t>IZPISKI</a:t>
            </a:r>
            <a:br>
              <a:rPr lang="sl-SI" sz="3600" b="1" dirty="0" smtClean="0">
                <a:solidFill>
                  <a:srgbClr val="0070C0"/>
                </a:solidFill>
                <a:latin typeface="Ravie" panose="04040805050809020602" pitchFamily="82" charset="0"/>
              </a:rPr>
            </a:br>
            <a:r>
              <a:rPr lang="sl-SI" sz="1400" b="1" dirty="0" smtClean="0">
                <a:solidFill>
                  <a:srgbClr val="0070C0"/>
                </a:solidFill>
                <a:latin typeface="Ravie" panose="04040805050809020602" pitchFamily="82" charset="0"/>
              </a:rPr>
              <a:t>IN</a:t>
            </a:r>
            <a:r>
              <a:rPr lang="sl-SI" sz="3600" b="1" dirty="0" smtClean="0">
                <a:solidFill>
                  <a:srgbClr val="FF0000"/>
                </a:solidFill>
                <a:latin typeface="Ravie" panose="04040805050809020602" pitchFamily="82" charset="0"/>
              </a:rPr>
              <a:t/>
            </a:r>
            <a:br>
              <a:rPr lang="sl-SI" sz="3600" b="1" dirty="0" smtClean="0">
                <a:solidFill>
                  <a:srgbClr val="FF0000"/>
                </a:solidFill>
                <a:latin typeface="Ravie" panose="04040805050809020602" pitchFamily="82" charset="0"/>
              </a:rPr>
            </a:br>
            <a:r>
              <a:rPr lang="sl-SI" sz="7200" b="1" dirty="0" smtClean="0">
                <a:solidFill>
                  <a:srgbClr val="0070C0"/>
                </a:solidFill>
                <a:latin typeface="Ravie" panose="04040805050809020602" pitchFamily="82" charset="0"/>
              </a:rPr>
              <a:t>MISELNI VZORCI</a:t>
            </a:r>
            <a:br>
              <a:rPr lang="sl-SI" sz="7200" b="1" dirty="0" smtClean="0">
                <a:solidFill>
                  <a:srgbClr val="0070C0"/>
                </a:solidFill>
                <a:latin typeface="Ravie" panose="04040805050809020602" pitchFamily="82" charset="0"/>
              </a:rPr>
            </a:br>
            <a:r>
              <a:rPr lang="sl-SI" sz="1800" b="1" dirty="0" smtClean="0">
                <a:solidFill>
                  <a:srgbClr val="00B050"/>
                </a:solidFill>
                <a:latin typeface="Ravie" panose="04040805050809020602" pitchFamily="82" charset="0"/>
              </a:rPr>
              <a:t>PRIPRAVIL</a:t>
            </a:r>
            <a:r>
              <a:rPr lang="sl-SI" sz="1800" b="1" dirty="0">
                <a:solidFill>
                  <a:srgbClr val="00B050"/>
                </a:solidFill>
                <a:latin typeface="Ravie" panose="04040805050809020602" pitchFamily="82" charset="0"/>
              </a:rPr>
              <a:t>: Darko Hederih</a:t>
            </a:r>
          </a:p>
        </p:txBody>
      </p:sp>
    </p:spTree>
    <p:extLst>
      <p:ext uri="{BB962C8B-B14F-4D97-AF65-F5344CB8AC3E}">
        <p14:creationId xmlns:p14="http://schemas.microsoft.com/office/powerpoint/2010/main" val="19953276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158750"/>
            <a:ext cx="8229600" cy="1614066"/>
          </a:xfrm>
        </p:spPr>
        <p:txBody>
          <a:bodyPr/>
          <a:lstStyle/>
          <a:p>
            <a:r>
              <a:rPr lang="sl-SI" sz="4800" b="1" dirty="0">
                <a:solidFill>
                  <a:srgbClr val="0070C0"/>
                </a:solidFill>
                <a:latin typeface="Cooper Black" panose="0208090404030B020404" pitchFamily="18" charset="0"/>
              </a:rPr>
              <a:t>8</a:t>
            </a:r>
            <a:r>
              <a:rPr lang="sl-SI" sz="4800" b="1" dirty="0" smtClean="0">
                <a:solidFill>
                  <a:srgbClr val="0070C0"/>
                </a:solidFill>
                <a:latin typeface="Cooper Black" panose="0208090404030B020404" pitchFamily="18" charset="0"/>
              </a:rPr>
              <a:t>. DRUGO BRANJE IN MISELNI VZOREC</a:t>
            </a:r>
            <a:endParaRPr lang="sl-SI" sz="4800" b="1" dirty="0">
              <a:solidFill>
                <a:srgbClr val="0070C0"/>
              </a:solidFill>
              <a:latin typeface="Cooper Black" panose="0208090404030B020404" pitchFamily="18" charset="0"/>
            </a:endParaRPr>
          </a:p>
        </p:txBody>
      </p:sp>
      <p:sp>
        <p:nvSpPr>
          <p:cNvPr id="3" name="Ograda vsebine 2"/>
          <p:cNvSpPr>
            <a:spLocks noGrp="1"/>
          </p:cNvSpPr>
          <p:nvPr>
            <p:ph idx="1"/>
          </p:nvPr>
        </p:nvSpPr>
        <p:spPr>
          <a:xfrm>
            <a:off x="457200" y="2492896"/>
            <a:ext cx="8363272" cy="4248472"/>
          </a:xfrm>
        </p:spPr>
        <p:txBody>
          <a:bodyPr/>
          <a:lstStyle/>
          <a:p>
            <a:pPr marL="0" indent="0">
              <a:buNone/>
            </a:pPr>
            <a:r>
              <a:rPr lang="sl-SI" sz="2600" b="1" i="1" dirty="0" smtClean="0">
                <a:solidFill>
                  <a:srgbClr val="0070C0"/>
                </a:solidFill>
                <a:effectLst/>
                <a:latin typeface="Arial" panose="020B0604020202020204" pitchFamily="34" charset="0"/>
                <a:ea typeface="+mj-ea"/>
                <a:cs typeface="Arial" panose="020B0604020202020204" pitchFamily="34" charset="0"/>
              </a:rPr>
              <a:t>Nekateri se že ob prvem branju </a:t>
            </a:r>
          </a:p>
          <a:p>
            <a:pPr marL="0" indent="0">
              <a:buNone/>
            </a:pPr>
            <a:r>
              <a:rPr lang="sl-SI" sz="2600" b="1" i="1" dirty="0" smtClean="0">
                <a:solidFill>
                  <a:srgbClr val="0070C0"/>
                </a:solidFill>
                <a:effectLst/>
                <a:latin typeface="Arial" panose="020B0604020202020204" pitchFamily="34" charset="0"/>
                <a:ea typeface="+mj-ea"/>
                <a:cs typeface="Arial" panose="020B0604020202020204" pitchFamily="34" charset="0"/>
              </a:rPr>
              <a:t>lotijo izdelave miselnega vzorca. </a:t>
            </a:r>
          </a:p>
          <a:p>
            <a:pPr marL="0" indent="0">
              <a:buNone/>
            </a:pPr>
            <a:r>
              <a:rPr lang="sl-SI" sz="2600" b="1" i="1" dirty="0" smtClean="0">
                <a:solidFill>
                  <a:srgbClr val="0070C0"/>
                </a:solidFill>
                <a:effectLst/>
                <a:latin typeface="Arial" panose="020B0604020202020204" pitchFamily="34" charset="0"/>
                <a:ea typeface="+mj-ea"/>
                <a:cs typeface="Arial" panose="020B0604020202020204" pitchFamily="34" charset="0"/>
              </a:rPr>
              <a:t>To ni najboljše. Takrat še vsebine </a:t>
            </a:r>
          </a:p>
          <a:p>
            <a:pPr marL="0" indent="0">
              <a:buNone/>
            </a:pPr>
            <a:r>
              <a:rPr lang="sl-SI" sz="2600" b="1" i="1" dirty="0" smtClean="0">
                <a:solidFill>
                  <a:srgbClr val="0070C0"/>
                </a:solidFill>
                <a:effectLst/>
                <a:latin typeface="Arial" panose="020B0604020202020204" pitchFamily="34" charset="0"/>
                <a:ea typeface="+mj-ea"/>
                <a:cs typeface="Arial" panose="020B0604020202020204" pitchFamily="34" charset="0"/>
              </a:rPr>
              <a:t>ne poznamo toliko, da bi znali </a:t>
            </a:r>
          </a:p>
          <a:p>
            <a:pPr marL="0" indent="0">
              <a:buNone/>
            </a:pPr>
            <a:r>
              <a:rPr lang="sl-SI" sz="2600" b="1" i="1" dirty="0" smtClean="0">
                <a:solidFill>
                  <a:srgbClr val="0070C0"/>
                </a:solidFill>
                <a:effectLst/>
                <a:latin typeface="Arial" panose="020B0604020202020204" pitchFamily="34" charset="0"/>
                <a:ea typeface="+mj-ea"/>
                <a:cs typeface="Arial" panose="020B0604020202020204" pitchFamily="34" charset="0"/>
              </a:rPr>
              <a:t>oceniti, kaj je pomembno in kaj ne. </a:t>
            </a:r>
          </a:p>
          <a:p>
            <a:pPr marL="0" indent="0">
              <a:buNone/>
            </a:pPr>
            <a:r>
              <a:rPr lang="sl-SI" sz="2600" b="1" i="1" dirty="0" smtClean="0">
                <a:solidFill>
                  <a:srgbClr val="000099"/>
                </a:solidFill>
                <a:effectLst/>
                <a:latin typeface="Arial" panose="020B0604020202020204" pitchFamily="34" charset="0"/>
                <a:ea typeface="+mj-ea"/>
                <a:cs typeface="Arial" panose="020B0604020202020204" pitchFamily="34" charset="0"/>
              </a:rPr>
              <a:t>Najprej torej preberimo</a:t>
            </a:r>
            <a:r>
              <a:rPr lang="sl-SI" sz="2600" b="1" i="1" dirty="0" smtClean="0">
                <a:solidFill>
                  <a:srgbClr val="0070C0"/>
                </a:solidFill>
                <a:effectLst/>
                <a:latin typeface="Arial" panose="020B0604020202020204" pitchFamily="34" charset="0"/>
                <a:ea typeface="+mj-ea"/>
                <a:cs typeface="Arial" panose="020B0604020202020204" pitchFamily="34" charset="0"/>
              </a:rPr>
              <a:t>, potem pa </a:t>
            </a:r>
          </a:p>
          <a:p>
            <a:pPr marL="0" indent="0">
              <a:buNone/>
            </a:pPr>
            <a:r>
              <a:rPr lang="sl-SI" sz="2600" b="1" i="1" dirty="0" smtClean="0">
                <a:solidFill>
                  <a:srgbClr val="0070C0"/>
                </a:solidFill>
                <a:effectLst/>
                <a:latin typeface="Arial" panose="020B0604020202020204" pitchFamily="34" charset="0"/>
                <a:ea typeface="+mj-ea"/>
                <a:cs typeface="Arial" panose="020B0604020202020204" pitchFamily="34" charset="0"/>
              </a:rPr>
              <a:t>ob drugem branju oblikujmo </a:t>
            </a:r>
          </a:p>
          <a:p>
            <a:pPr marL="0" indent="0">
              <a:buNone/>
            </a:pPr>
            <a:r>
              <a:rPr lang="sl-SI" sz="2600" b="1" i="1" dirty="0" smtClean="0">
                <a:solidFill>
                  <a:srgbClr val="0070C0"/>
                </a:solidFill>
                <a:effectLst/>
                <a:latin typeface="Arial" panose="020B0604020202020204" pitchFamily="34" charset="0"/>
                <a:ea typeface="+mj-ea"/>
                <a:cs typeface="Arial" panose="020B0604020202020204" pitchFamily="34" charset="0"/>
              </a:rPr>
              <a:t>miselni vzorec.</a:t>
            </a:r>
            <a:endParaRPr lang="sl-SI" sz="1400" b="1" i="1" dirty="0" smtClean="0">
              <a:solidFill>
                <a:srgbClr val="0070C0"/>
              </a:solidFill>
              <a:effectLst/>
              <a:latin typeface="Arial" panose="020B0604020202020204" pitchFamily="34" charset="0"/>
              <a:ea typeface="+mj-ea"/>
              <a:cs typeface="Arial" panose="020B0604020202020204" pitchFamily="34" charset="0"/>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92013" y="2489373"/>
            <a:ext cx="2808312" cy="42389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959436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158750"/>
            <a:ext cx="8229600" cy="1326034"/>
          </a:xfrm>
        </p:spPr>
        <p:txBody>
          <a:bodyPr/>
          <a:lstStyle/>
          <a:p>
            <a:r>
              <a:rPr lang="sl-SI" sz="4800" b="1" dirty="0">
                <a:solidFill>
                  <a:srgbClr val="0070C0"/>
                </a:solidFill>
                <a:latin typeface="Cooper Black" panose="0208090404030B020404" pitchFamily="18" charset="0"/>
              </a:rPr>
              <a:t>9</a:t>
            </a:r>
            <a:r>
              <a:rPr lang="sl-SI" sz="4800" b="1" dirty="0" smtClean="0">
                <a:solidFill>
                  <a:srgbClr val="0070C0"/>
                </a:solidFill>
                <a:latin typeface="Cooper Black" panose="0208090404030B020404" pitchFamily="18" charset="0"/>
              </a:rPr>
              <a:t>. SLIKE IN SIMBOLI</a:t>
            </a:r>
            <a:endParaRPr lang="sl-SI" sz="4800" b="1" dirty="0">
              <a:solidFill>
                <a:srgbClr val="0070C0"/>
              </a:solidFill>
              <a:latin typeface="Cooper Black" panose="0208090404030B020404" pitchFamily="18" charset="0"/>
            </a:endParaRPr>
          </a:p>
        </p:txBody>
      </p:sp>
      <p:sp>
        <p:nvSpPr>
          <p:cNvPr id="6" name="Označba mesta vsebine 5"/>
          <p:cNvSpPr>
            <a:spLocks noGrp="1"/>
          </p:cNvSpPr>
          <p:nvPr>
            <p:ph idx="1"/>
          </p:nvPr>
        </p:nvSpPr>
        <p:spPr>
          <a:xfrm>
            <a:off x="611560" y="1772816"/>
            <a:ext cx="7992888" cy="4502125"/>
          </a:xfrm>
        </p:spPr>
        <p:txBody>
          <a:bodyPr/>
          <a:lstStyle/>
          <a:p>
            <a:pPr marL="0" indent="0">
              <a:buNone/>
            </a:pPr>
            <a:r>
              <a:rPr lang="sl-SI" sz="3600" dirty="0" smtClean="0">
                <a:solidFill>
                  <a:srgbClr val="0070C0"/>
                </a:solidFill>
                <a:latin typeface="Arial" panose="020B0604020202020204" pitchFamily="34" charset="0"/>
                <a:ea typeface="+mj-ea"/>
                <a:cs typeface="Arial" panose="020B0604020202020204" pitchFamily="34" charset="0"/>
              </a:rPr>
              <a:t>Več, kot bo v miselnem vzorcu slik, simbolov in </a:t>
            </a:r>
          </a:p>
          <a:p>
            <a:pPr marL="0" indent="0">
              <a:buNone/>
            </a:pPr>
            <a:r>
              <a:rPr lang="sl-SI" sz="3600" dirty="0" err="1" smtClean="0">
                <a:solidFill>
                  <a:srgbClr val="0070C0"/>
                </a:solidFill>
                <a:latin typeface="Arial" panose="020B0604020202020204" pitchFamily="34" charset="0"/>
                <a:ea typeface="+mj-ea"/>
                <a:cs typeface="Arial" panose="020B0604020202020204" pitchFamily="34" charset="0"/>
              </a:rPr>
              <a:t>emojev</a:t>
            </a:r>
            <a:r>
              <a:rPr lang="sl-SI" sz="3600" dirty="0" smtClean="0">
                <a:solidFill>
                  <a:srgbClr val="0070C0"/>
                </a:solidFill>
                <a:latin typeface="Arial" panose="020B0604020202020204" pitchFamily="34" charset="0"/>
                <a:ea typeface="+mj-ea"/>
                <a:cs typeface="Arial" panose="020B0604020202020204" pitchFamily="34" charset="0"/>
              </a:rPr>
              <a:t>, lažje </a:t>
            </a:r>
          </a:p>
          <a:p>
            <a:pPr marL="0" indent="0">
              <a:buNone/>
            </a:pPr>
            <a:r>
              <a:rPr lang="sl-SI" sz="3600" dirty="0" smtClean="0">
                <a:solidFill>
                  <a:srgbClr val="0070C0"/>
                </a:solidFill>
                <a:latin typeface="Arial" panose="020B0604020202020204" pitchFamily="34" charset="0"/>
                <a:ea typeface="+mj-ea"/>
                <a:cs typeface="Arial" panose="020B0604020202020204" pitchFamily="34" charset="0"/>
              </a:rPr>
              <a:t>si bomo </a:t>
            </a:r>
          </a:p>
          <a:p>
            <a:pPr marL="0" indent="0">
              <a:buNone/>
            </a:pPr>
            <a:r>
              <a:rPr lang="sl-SI" sz="3600" dirty="0" smtClean="0">
                <a:solidFill>
                  <a:srgbClr val="0070C0"/>
                </a:solidFill>
                <a:latin typeface="Arial" panose="020B0604020202020204" pitchFamily="34" charset="0"/>
                <a:ea typeface="+mj-ea"/>
                <a:cs typeface="Arial" panose="020B0604020202020204" pitchFamily="34" charset="0"/>
              </a:rPr>
              <a:t>zapomnili </a:t>
            </a:r>
          </a:p>
          <a:p>
            <a:pPr marL="0" indent="0">
              <a:buNone/>
            </a:pPr>
            <a:r>
              <a:rPr lang="sl-SI" sz="3600" dirty="0" smtClean="0">
                <a:solidFill>
                  <a:srgbClr val="0070C0"/>
                </a:solidFill>
                <a:latin typeface="Arial" panose="020B0604020202020204" pitchFamily="34" charset="0"/>
                <a:ea typeface="+mj-ea"/>
                <a:cs typeface="Arial" panose="020B0604020202020204" pitchFamily="34" charset="0"/>
              </a:rPr>
              <a:t>snov.</a:t>
            </a:r>
            <a:endParaRPr lang="sl-SI" sz="3600" dirty="0">
              <a:solidFill>
                <a:srgbClr val="0070C0"/>
              </a:solidFill>
              <a:latin typeface="Arial" panose="020B0604020202020204" pitchFamily="34" charset="0"/>
              <a:ea typeface="+mj-ea"/>
              <a:cs typeface="Arial" panose="020B0604020202020204" pitchFamily="34" charset="0"/>
            </a:endParaRPr>
          </a:p>
        </p:txBody>
      </p:sp>
      <p:pic>
        <p:nvPicPr>
          <p:cNvPr id="5" name="Picture 6" descr="https://encrypted-tbn2.gstatic.com/images?q=tbn:ANd9GcQ5QoXE3W67I_BCo5i1T_0uWi_XlHnSsFmdZiColLmlg9R3g5HE3g"/>
          <p:cNvPicPr>
            <a:picLocks noChangeAspect="1" noChangeArrowheads="1"/>
          </p:cNvPicPr>
          <p:nvPr/>
        </p:nvPicPr>
        <p:blipFill>
          <a:blip r:embed="rId3" cstate="print"/>
          <a:srcRect/>
          <a:stretch>
            <a:fillRect/>
          </a:stretch>
        </p:blipFill>
        <p:spPr bwMode="auto">
          <a:xfrm>
            <a:off x="3664733" y="2541917"/>
            <a:ext cx="5022067" cy="3695395"/>
          </a:xfrm>
          <a:prstGeom prst="rect">
            <a:avLst/>
          </a:prstGeom>
          <a:noFill/>
        </p:spPr>
      </p:pic>
    </p:spTree>
    <p:extLst>
      <p:ext uri="{BB962C8B-B14F-4D97-AF65-F5344CB8AC3E}">
        <p14:creationId xmlns:p14="http://schemas.microsoft.com/office/powerpoint/2010/main" val="205382183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158750"/>
            <a:ext cx="8229600" cy="1614066"/>
          </a:xfrm>
        </p:spPr>
        <p:txBody>
          <a:bodyPr/>
          <a:lstStyle/>
          <a:p>
            <a:r>
              <a:rPr lang="sl-SI" sz="4800" b="1" dirty="0" smtClean="0">
                <a:solidFill>
                  <a:srgbClr val="0070C0"/>
                </a:solidFill>
                <a:latin typeface="Cooper Black" panose="0208090404030B020404" pitchFamily="18" charset="0"/>
              </a:rPr>
              <a:t>10. PONAVLJANJE Z MISELNIM VZORCEM</a:t>
            </a:r>
            <a:endParaRPr lang="sl-SI" sz="4800" b="1" dirty="0">
              <a:solidFill>
                <a:srgbClr val="0070C0"/>
              </a:solidFill>
              <a:latin typeface="Cooper Black" panose="0208090404030B020404" pitchFamily="18" charset="0"/>
            </a:endParaRPr>
          </a:p>
        </p:txBody>
      </p:sp>
      <p:sp>
        <p:nvSpPr>
          <p:cNvPr id="6" name="Označba mesta vsebine 5"/>
          <p:cNvSpPr>
            <a:spLocks noGrp="1"/>
          </p:cNvSpPr>
          <p:nvPr>
            <p:ph idx="1"/>
          </p:nvPr>
        </p:nvSpPr>
        <p:spPr>
          <a:xfrm>
            <a:off x="457200" y="2060848"/>
            <a:ext cx="8291264" cy="4070077"/>
          </a:xfrm>
        </p:spPr>
        <p:txBody>
          <a:bodyPr/>
          <a:lstStyle/>
          <a:p>
            <a:pPr marL="0" indent="0">
              <a:buNone/>
            </a:pPr>
            <a:r>
              <a:rPr lang="sl-SI" sz="2400" dirty="0" smtClean="0">
                <a:solidFill>
                  <a:srgbClr val="0070C0"/>
                </a:solidFill>
                <a:latin typeface="Arial" panose="020B0604020202020204" pitchFamily="34" charset="0"/>
                <a:cs typeface="Arial" panose="020B0604020202020204" pitchFamily="34" charset="0"/>
              </a:rPr>
              <a:t>Miselni vzorec bo opravil svoj namen, če z njegovo pomočjo ponavljamo učno snov. Lahko ga vmes dopolnimo, kaj </a:t>
            </a:r>
            <a:r>
              <a:rPr lang="sl-SI" sz="2400" dirty="0" err="1" smtClean="0">
                <a:solidFill>
                  <a:srgbClr val="0070C0"/>
                </a:solidFill>
                <a:latin typeface="Arial" panose="020B0604020202020204" pitchFamily="34" charset="0"/>
                <a:cs typeface="Arial" panose="020B0604020202020204" pitchFamily="34" charset="0"/>
              </a:rPr>
              <a:t>dorišemo</a:t>
            </a:r>
            <a:r>
              <a:rPr lang="sl-SI" sz="2400" dirty="0" smtClean="0">
                <a:solidFill>
                  <a:srgbClr val="0070C0"/>
                </a:solidFill>
                <a:latin typeface="Arial" panose="020B0604020202020204" pitchFamily="34" charset="0"/>
                <a:cs typeface="Arial" panose="020B0604020202020204" pitchFamily="34" charset="0"/>
              </a:rPr>
              <a:t>, dodatno povežemo. Vsak </a:t>
            </a:r>
          </a:p>
          <a:p>
            <a:pPr marL="0" indent="0">
              <a:buNone/>
            </a:pPr>
            <a:r>
              <a:rPr lang="sl-SI" sz="2400" dirty="0" smtClean="0">
                <a:solidFill>
                  <a:srgbClr val="0070C0"/>
                </a:solidFill>
                <a:latin typeface="Arial" panose="020B0604020202020204" pitchFamily="34" charset="0"/>
                <a:cs typeface="Arial" panose="020B0604020202020204" pitchFamily="34" charset="0"/>
              </a:rPr>
              <a:t>dodatni poseg v miselni vzorec bo </a:t>
            </a:r>
          </a:p>
          <a:p>
            <a:pPr marL="0" indent="0">
              <a:buNone/>
            </a:pPr>
            <a:r>
              <a:rPr lang="sl-SI" sz="2400" dirty="0" smtClean="0">
                <a:solidFill>
                  <a:srgbClr val="0070C0"/>
                </a:solidFill>
                <a:latin typeface="Arial" panose="020B0604020202020204" pitchFamily="34" charset="0"/>
                <a:cs typeface="Arial" panose="020B0604020202020204" pitchFamily="34" charset="0"/>
              </a:rPr>
              <a:t>pustil sledi v našem spominu. </a:t>
            </a:r>
          </a:p>
          <a:p>
            <a:pPr marL="0" indent="0">
              <a:buNone/>
            </a:pPr>
            <a:endParaRPr lang="sl-SI" sz="1400" i="1" dirty="0">
              <a:solidFill>
                <a:srgbClr val="0070C0"/>
              </a:solidFill>
              <a:effectLst/>
              <a:latin typeface="Arial" panose="020B0604020202020204" pitchFamily="34" charset="0"/>
              <a:cs typeface="Arial" panose="020B0604020202020204" pitchFamily="34" charset="0"/>
            </a:endParaRPr>
          </a:p>
          <a:p>
            <a:pPr marL="0" indent="0">
              <a:buNone/>
            </a:pPr>
            <a:r>
              <a:rPr lang="sl-SI" sz="1400" b="1" i="1" dirty="0" smtClean="0">
                <a:solidFill>
                  <a:srgbClr val="000099"/>
                </a:solidFill>
                <a:effectLst/>
                <a:latin typeface="Arial" panose="020B0604020202020204" pitchFamily="34" charset="0"/>
                <a:cs typeface="Arial" panose="020B0604020202020204" pitchFamily="34" charset="0"/>
              </a:rPr>
              <a:t>Če ti volja in čas dopuščata, izdelaj miselni vzore o miselnih vzorcih </a:t>
            </a:r>
          </a:p>
          <a:p>
            <a:pPr marL="0" indent="0">
              <a:buNone/>
            </a:pPr>
            <a:r>
              <a:rPr lang="sl-SI" sz="1400" b="1" i="1" dirty="0" smtClean="0">
                <a:solidFill>
                  <a:srgbClr val="000099"/>
                </a:solidFill>
                <a:effectLst/>
                <a:latin typeface="Arial" panose="020B0604020202020204" pitchFamily="34" charset="0"/>
                <a:cs typeface="Arial" panose="020B0604020202020204" pitchFamily="34" charset="0"/>
              </a:rPr>
              <a:t>(besedilo je v prilogi). Pri tem bodi pozoren, da:</a:t>
            </a:r>
          </a:p>
          <a:p>
            <a:pPr marL="0" indent="0">
              <a:buNone/>
            </a:pPr>
            <a:endParaRPr lang="sl-SI" sz="1400" b="1" i="1" dirty="0" smtClean="0">
              <a:solidFill>
                <a:srgbClr val="000099"/>
              </a:solidFill>
              <a:effectLst/>
              <a:latin typeface="Arial" panose="020B0604020202020204" pitchFamily="34" charset="0"/>
              <a:cs typeface="Arial" panose="020B0604020202020204" pitchFamily="34" charset="0"/>
            </a:endParaRPr>
          </a:p>
          <a:p>
            <a:pPr>
              <a:buFont typeface="Arial" panose="020B0604020202020204" pitchFamily="34" charset="0"/>
              <a:buChar char="•"/>
            </a:pPr>
            <a:r>
              <a:rPr lang="sl-SI" sz="1200" b="1" i="1" dirty="0" smtClean="0">
                <a:solidFill>
                  <a:srgbClr val="CC0000"/>
                </a:solidFill>
                <a:effectLst/>
                <a:latin typeface="Arial" panose="020B0604020202020204" pitchFamily="34" charset="0"/>
                <a:cs typeface="Arial" panose="020B0604020202020204" pitchFamily="34" charset="0"/>
              </a:rPr>
              <a:t>Je miselni vzorec dovolj razvejan, enakomerno izpolnjen in da ostane nekaj prostora za dodatne zapise.</a:t>
            </a:r>
          </a:p>
          <a:p>
            <a:pPr>
              <a:buFont typeface="Arial" panose="020B0604020202020204" pitchFamily="34" charset="0"/>
              <a:buChar char="•"/>
            </a:pPr>
            <a:r>
              <a:rPr lang="sl-SI" sz="1200" b="1" i="1" dirty="0" smtClean="0">
                <a:solidFill>
                  <a:srgbClr val="CC0000"/>
                </a:solidFill>
                <a:effectLst/>
                <a:latin typeface="Arial" panose="020B0604020202020204" pitchFamily="34" charset="0"/>
                <a:cs typeface="Arial" panose="020B0604020202020204" pitchFamily="34" charset="0"/>
              </a:rPr>
              <a:t>Vanj pišeš le ključne besede, nikakor pa v miselni vzorec ne sodijo celotne povedi.</a:t>
            </a:r>
          </a:p>
          <a:p>
            <a:pPr>
              <a:buFont typeface="Arial" panose="020B0604020202020204" pitchFamily="34" charset="0"/>
              <a:buChar char="•"/>
            </a:pPr>
            <a:r>
              <a:rPr lang="sl-SI" sz="1200" b="1" i="1" dirty="0" smtClean="0">
                <a:solidFill>
                  <a:srgbClr val="CC0000"/>
                </a:solidFill>
                <a:effectLst/>
                <a:latin typeface="Arial" panose="020B0604020202020204" pitchFamily="34" charset="0"/>
                <a:cs typeface="Arial" panose="020B0604020202020204" pitchFamily="34" charset="0"/>
              </a:rPr>
              <a:t> Uporabiš različne barve.</a:t>
            </a:r>
          </a:p>
          <a:p>
            <a:pPr>
              <a:buFont typeface="Arial" panose="020B0604020202020204" pitchFamily="34" charset="0"/>
              <a:buChar char="•"/>
            </a:pPr>
            <a:r>
              <a:rPr lang="sl-SI" sz="1200" b="1" i="1" dirty="0" smtClean="0">
                <a:solidFill>
                  <a:srgbClr val="CC0000"/>
                </a:solidFill>
                <a:effectLst/>
                <a:latin typeface="Arial" panose="020B0604020202020204" pitchFamily="34" charset="0"/>
                <a:cs typeface="Arial" panose="020B0604020202020204" pitchFamily="34" charset="0"/>
              </a:rPr>
              <a:t>Dodajaš slike, simbole, povezave.</a:t>
            </a:r>
          </a:p>
          <a:p>
            <a:pPr>
              <a:buFont typeface="Arial" panose="020B0604020202020204" pitchFamily="34" charset="0"/>
              <a:buChar char="•"/>
            </a:pPr>
            <a:endParaRPr lang="sl-SI" sz="1200" b="1" i="1" dirty="0" smtClean="0">
              <a:solidFill>
                <a:srgbClr val="CC0000"/>
              </a:solidFill>
              <a:effectLst/>
              <a:latin typeface="Arial" panose="020B0604020202020204" pitchFamily="34" charset="0"/>
              <a:cs typeface="Arial" panose="020B0604020202020204" pitchFamily="34" charset="0"/>
            </a:endParaRPr>
          </a:p>
          <a:p>
            <a:pPr>
              <a:buFont typeface="Arial" panose="020B0604020202020204" pitchFamily="34" charset="0"/>
              <a:buChar char="•"/>
            </a:pPr>
            <a:endParaRPr lang="sl-SI" sz="1200" b="1" i="1" dirty="0">
              <a:solidFill>
                <a:srgbClr val="CC0000"/>
              </a:solidFill>
              <a:effectLst/>
              <a:latin typeface="Arial" panose="020B0604020202020204" pitchFamily="34" charset="0"/>
              <a:cs typeface="Arial" panose="020B0604020202020204" pitchFamily="34" charset="0"/>
            </a:endParaRPr>
          </a:p>
        </p:txBody>
      </p:sp>
      <p:pic>
        <p:nvPicPr>
          <p:cNvPr id="4" name="Picture 2" descr="https://encrypted-tbn3.gstatic.com/images?q=tbn:ANd9GcQsOE-RIl_qAKRbHoSrD_yZ9Y0JqKCb8LFoa9bLDAtdXvuGUbl9hw"/>
          <p:cNvPicPr>
            <a:picLocks noChangeAspect="1" noChangeArrowheads="1"/>
          </p:cNvPicPr>
          <p:nvPr/>
        </p:nvPicPr>
        <p:blipFill>
          <a:blip r:embed="rId3" cstate="print"/>
          <a:srcRect/>
          <a:stretch>
            <a:fillRect/>
          </a:stretch>
        </p:blipFill>
        <p:spPr bwMode="auto">
          <a:xfrm>
            <a:off x="6371448" y="2924944"/>
            <a:ext cx="2382112" cy="1792396"/>
          </a:xfrm>
          <a:prstGeom prst="rect">
            <a:avLst/>
          </a:prstGeom>
          <a:noFill/>
        </p:spPr>
      </p:pic>
    </p:spTree>
    <p:extLst>
      <p:ext uri="{BB962C8B-B14F-4D97-AF65-F5344CB8AC3E}">
        <p14:creationId xmlns:p14="http://schemas.microsoft.com/office/powerpoint/2010/main" val="295400877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116632"/>
            <a:ext cx="8229600" cy="720080"/>
          </a:xfrm>
        </p:spPr>
        <p:txBody>
          <a:bodyPr>
            <a:normAutofit fontScale="90000"/>
          </a:bodyPr>
          <a:lstStyle/>
          <a:p>
            <a:r>
              <a:rPr lang="sl-SI" b="1" dirty="0" smtClean="0"/>
              <a:t>PRILOGA 1: MISELNI VZORCI</a:t>
            </a:r>
            <a:endParaRPr lang="sl-SI" b="1" dirty="0"/>
          </a:p>
        </p:txBody>
      </p:sp>
      <p:sp>
        <p:nvSpPr>
          <p:cNvPr id="3" name="Ograda vsebine 2"/>
          <p:cNvSpPr>
            <a:spLocks noGrp="1"/>
          </p:cNvSpPr>
          <p:nvPr>
            <p:ph idx="1"/>
          </p:nvPr>
        </p:nvSpPr>
        <p:spPr>
          <a:xfrm>
            <a:off x="179512" y="1052736"/>
            <a:ext cx="8784976" cy="5616624"/>
          </a:xfrm>
        </p:spPr>
        <p:txBody>
          <a:bodyPr>
            <a:normAutofit fontScale="85000" lnSpcReduction="20000"/>
          </a:bodyPr>
          <a:lstStyle/>
          <a:p>
            <a:pPr marL="0" indent="0">
              <a:buNone/>
            </a:pPr>
            <a:r>
              <a:rPr lang="sl-SI" sz="2400" b="1" dirty="0" smtClean="0">
                <a:effectLst/>
              </a:rPr>
              <a:t>Miselni vzorci so poseben način zapisovanja. Zaradi svoje strukture so bolj učinkoviti, kot zapisovanje v vrsticah. Nekateri znanstveniki pravijo, da so tako učinkoviti, ker so podobni zgradbi možganov.</a:t>
            </a:r>
          </a:p>
          <a:p>
            <a:pPr marL="0" indent="0">
              <a:buNone/>
            </a:pPr>
            <a:r>
              <a:rPr lang="sl-SI" sz="2400" b="1" dirty="0" smtClean="0">
                <a:effectLst/>
              </a:rPr>
              <a:t>Še najbolj so primerni za ponavljanje in utrjevanje učne snovi. Pri tem moramo upoštevali nekaj napotkov. Glavno misel, običajno je to naslov poglavja, zapišemo v sredino. Od tod vlečemo posamezne veje, poglavja. Bolj kot je miselni vzorec razvejan, lažje si bomo snov zapomnili. Pomembno je, da uporabljamo različne barve in da vključujemo slike. Tu in tam kaj narišimo! Ker moramo učno snov med seboj povezovati, tudi v miselnem vzorcu povezujmo. Vključujmo simbole – dodajajmo klicaje, vprašaje …</a:t>
            </a:r>
          </a:p>
          <a:p>
            <a:pPr marL="0" indent="0">
              <a:buNone/>
            </a:pPr>
            <a:r>
              <a:rPr lang="sl-SI" sz="2400" b="1" dirty="0" smtClean="0">
                <a:effectLst/>
              </a:rPr>
              <a:t>V miselni vzorec nikoli ne pišemo celotnih stavkov, ampak le ključne besede. Pravijo, da mora miselni vzorec dihati. To pomeni, da mora biti vmes dovolj prostora, da je pregleden in kot tak dopušča dodatne zapise. S tem, ko smo ustvarili dober miselni vzorec, smo opravili že pol učenja. Seveda pa bo miselni vzorec dosegel svoj namen, če bomo z njegovo pomočjo večkrat učno snov ponovili.</a:t>
            </a:r>
          </a:p>
        </p:txBody>
      </p:sp>
    </p:spTree>
    <p:extLst>
      <p:ext uri="{BB962C8B-B14F-4D97-AF65-F5344CB8AC3E}">
        <p14:creationId xmlns:p14="http://schemas.microsoft.com/office/powerpoint/2010/main" val="262086926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pic>
        <p:nvPicPr>
          <p:cNvPr id="4" name="Picture 8" descr="https://encrypted-tbn1.gstatic.com/images?q=tbn:ANd9GcQjO6KcqlUBXdffOS6tqk5Wi1VvqBOStXLV-kiCNr0E_xvm6o-VOw"/>
          <p:cNvPicPr>
            <a:picLocks noGrp="1" noChangeAspect="1" noChangeArrowheads="1"/>
          </p:cNvPicPr>
          <p:nvPr>
            <p:ph idx="1"/>
          </p:nvPr>
        </p:nvPicPr>
        <p:blipFill>
          <a:blip r:embed="rId2" cstate="print"/>
          <a:srcRect/>
          <a:stretch>
            <a:fillRect/>
          </a:stretch>
        </p:blipFill>
        <p:spPr bwMode="auto">
          <a:xfrm>
            <a:off x="0" y="0"/>
            <a:ext cx="9144000" cy="6857608"/>
          </a:xfrm>
          <a:prstGeom prst="rect">
            <a:avLst/>
          </a:prstGeom>
          <a:noFill/>
        </p:spPr>
      </p:pic>
      <p:pic>
        <p:nvPicPr>
          <p:cNvPr id="6" name="Picture 2" descr="https://encrypted-tbn3.gstatic.com/images?q=tbn:ANd9GcTByeWIfp5YX1VIerw7kf0NiEvGO3noTEDiGq1zjdkQwuIh4v_cmg">
            <a:hlinkClick r:id="rId3"/>
          </p:cNvPr>
          <p:cNvPicPr>
            <a:picLocks noChangeAspect="1" noChangeArrowheads="1"/>
          </p:cNvPicPr>
          <p:nvPr/>
        </p:nvPicPr>
        <p:blipFill>
          <a:blip r:embed="rId4" cstate="print"/>
          <a:srcRect/>
          <a:stretch>
            <a:fillRect/>
          </a:stretch>
        </p:blipFill>
        <p:spPr bwMode="auto">
          <a:xfrm>
            <a:off x="5348978" y="14824"/>
            <a:ext cx="3779912" cy="2834676"/>
          </a:xfrm>
          <a:prstGeom prst="rect">
            <a:avLst/>
          </a:prstGeom>
          <a:noFill/>
        </p:spPr>
      </p:pic>
    </p:spTree>
    <p:extLst>
      <p:ext uri="{BB962C8B-B14F-4D97-AF65-F5344CB8AC3E}">
        <p14:creationId xmlns:p14="http://schemas.microsoft.com/office/powerpoint/2010/main" val="4027803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158750"/>
            <a:ext cx="8229600" cy="965994"/>
          </a:xfrm>
        </p:spPr>
        <p:txBody>
          <a:bodyPr/>
          <a:lstStyle/>
          <a:p>
            <a:r>
              <a:rPr lang="sl-SI" sz="4800" b="1" dirty="0" smtClean="0">
                <a:solidFill>
                  <a:srgbClr val="0070C0"/>
                </a:solidFill>
                <a:latin typeface="Cooper Black" panose="0208090404030B020404" pitchFamily="18" charset="0"/>
              </a:rPr>
              <a:t>1. KLJUČNE BESEDE … </a:t>
            </a:r>
            <a:endParaRPr lang="sl-SI" sz="4800" b="1" dirty="0">
              <a:solidFill>
                <a:srgbClr val="0070C0"/>
              </a:solidFill>
              <a:latin typeface="Cooper Black" panose="0208090404030B020404" pitchFamily="18" charset="0"/>
            </a:endParaRPr>
          </a:p>
        </p:txBody>
      </p:sp>
      <p:sp>
        <p:nvSpPr>
          <p:cNvPr id="3" name="Ograda vsebine 2"/>
          <p:cNvSpPr>
            <a:spLocks noGrp="1"/>
          </p:cNvSpPr>
          <p:nvPr>
            <p:ph idx="1"/>
          </p:nvPr>
        </p:nvSpPr>
        <p:spPr>
          <a:xfrm>
            <a:off x="457200" y="1268760"/>
            <a:ext cx="8363272" cy="5545398"/>
          </a:xfrm>
        </p:spPr>
        <p:txBody>
          <a:bodyPr/>
          <a:lstStyle/>
          <a:p>
            <a:pPr marL="0" indent="0">
              <a:buNone/>
            </a:pPr>
            <a:r>
              <a:rPr lang="sl-SI" b="1" dirty="0" smtClean="0">
                <a:solidFill>
                  <a:srgbClr val="0070C0"/>
                </a:solidFill>
                <a:effectLst/>
                <a:latin typeface="Arial" panose="020B0604020202020204" pitchFamily="34" charset="0"/>
                <a:ea typeface="+mj-ea"/>
                <a:cs typeface="Arial" panose="020B0604020202020204" pitchFamily="34" charset="0"/>
              </a:rPr>
              <a:t>... </a:t>
            </a:r>
            <a:r>
              <a:rPr lang="sl-SI" b="1" dirty="0">
                <a:solidFill>
                  <a:srgbClr val="0070C0"/>
                </a:solidFill>
                <a:effectLst/>
                <a:latin typeface="Arial" panose="020B0604020202020204" pitchFamily="34" charset="0"/>
                <a:ea typeface="+mj-ea"/>
                <a:cs typeface="Arial" panose="020B0604020202020204" pitchFamily="34" charset="0"/>
              </a:rPr>
              <a:t>s</a:t>
            </a:r>
            <a:r>
              <a:rPr lang="sl-SI" b="1" dirty="0" smtClean="0">
                <a:solidFill>
                  <a:srgbClr val="0070C0"/>
                </a:solidFill>
                <a:effectLst/>
                <a:latin typeface="Arial" panose="020B0604020202020204" pitchFamily="34" charset="0"/>
                <a:ea typeface="+mj-ea"/>
                <a:cs typeface="Arial" panose="020B0604020202020204" pitchFamily="34" charset="0"/>
              </a:rPr>
              <a:t>o tiste besede, ki </a:t>
            </a:r>
            <a:r>
              <a:rPr lang="sl-SI" b="1" dirty="0" smtClean="0">
                <a:solidFill>
                  <a:srgbClr val="000099"/>
                </a:solidFill>
                <a:effectLst/>
                <a:latin typeface="Arial" panose="020B0604020202020204" pitchFamily="34" charset="0"/>
                <a:ea typeface="+mj-ea"/>
                <a:cs typeface="Arial" panose="020B0604020202020204" pitchFamily="34" charset="0"/>
              </a:rPr>
              <a:t>največ povedo </a:t>
            </a:r>
            <a:r>
              <a:rPr lang="sl-SI" b="1" dirty="0" smtClean="0">
                <a:solidFill>
                  <a:srgbClr val="0070C0"/>
                </a:solidFill>
                <a:effectLst/>
                <a:latin typeface="Arial" panose="020B0604020202020204" pitchFamily="34" charset="0"/>
                <a:ea typeface="+mj-ea"/>
                <a:cs typeface="Arial" panose="020B0604020202020204" pitchFamily="34" charset="0"/>
              </a:rPr>
              <a:t>o vsebini. To so običajno samostalniki in glagoli. Pri iskanju ključnih besed je pomembno, da poiščemo tisto </a:t>
            </a:r>
            <a:r>
              <a:rPr lang="sl-SI" b="1" dirty="0" smtClean="0">
                <a:solidFill>
                  <a:srgbClr val="000099"/>
                </a:solidFill>
                <a:effectLst/>
                <a:latin typeface="Arial" panose="020B0604020202020204" pitchFamily="34" charset="0"/>
                <a:ea typeface="+mj-ea"/>
                <a:cs typeface="Arial" panose="020B0604020202020204" pitchFamily="34" charset="0"/>
              </a:rPr>
              <a:t>minimalno število besed</a:t>
            </a:r>
            <a:r>
              <a:rPr lang="sl-SI" b="1" dirty="0" smtClean="0">
                <a:solidFill>
                  <a:srgbClr val="0070C0"/>
                </a:solidFill>
                <a:effectLst/>
                <a:latin typeface="Arial" panose="020B0604020202020204" pitchFamily="34" charset="0"/>
                <a:ea typeface="+mj-ea"/>
                <a:cs typeface="Arial" panose="020B0604020202020204" pitchFamily="34" charset="0"/>
              </a:rPr>
              <a:t>, ki še </a:t>
            </a:r>
            <a:r>
              <a:rPr lang="sl-SI" b="1" dirty="0" smtClean="0">
                <a:solidFill>
                  <a:srgbClr val="000099"/>
                </a:solidFill>
                <a:effectLst/>
                <a:latin typeface="Arial" panose="020B0604020202020204" pitchFamily="34" charset="0"/>
                <a:ea typeface="+mj-ea"/>
                <a:cs typeface="Arial" panose="020B0604020202020204" pitchFamily="34" charset="0"/>
              </a:rPr>
              <a:t>ohrani bistvo </a:t>
            </a:r>
            <a:r>
              <a:rPr lang="sl-SI" b="1" dirty="0" smtClean="0">
                <a:solidFill>
                  <a:srgbClr val="0070C0"/>
                </a:solidFill>
                <a:effectLst/>
                <a:latin typeface="Arial" panose="020B0604020202020204" pitchFamily="34" charset="0"/>
                <a:ea typeface="+mj-ea"/>
                <a:cs typeface="Arial" panose="020B0604020202020204" pitchFamily="34" charset="0"/>
              </a:rPr>
              <a:t>vsebine.</a:t>
            </a:r>
          </a:p>
          <a:p>
            <a:pPr marL="0" indent="0">
              <a:buNone/>
            </a:pPr>
            <a:endParaRPr lang="sl-SI" sz="2400" b="1" dirty="0">
              <a:solidFill>
                <a:srgbClr val="0070C0"/>
              </a:solidFill>
              <a:effectLst/>
              <a:latin typeface="Arial" panose="020B0604020202020204" pitchFamily="34" charset="0"/>
              <a:ea typeface="+mj-ea"/>
              <a:cs typeface="Arial" panose="020B0604020202020204" pitchFamily="34" charset="0"/>
            </a:endParaRPr>
          </a:p>
          <a:p>
            <a:pPr marL="0" indent="0">
              <a:buNone/>
            </a:pPr>
            <a:r>
              <a:rPr lang="sl-SI" sz="2400" b="1" dirty="0" smtClean="0">
                <a:solidFill>
                  <a:srgbClr val="FF0000"/>
                </a:solidFill>
                <a:effectLst/>
                <a:latin typeface="Arial" panose="020B0604020202020204" pitchFamily="34" charset="0"/>
                <a:ea typeface="+mj-ea"/>
                <a:cs typeface="Arial" panose="020B0604020202020204" pitchFamily="34" charset="0"/>
              </a:rPr>
              <a:t>Iz spodnjega besedila izpiši tri ključne besede. Pazi, da ohraniš bistvo!</a:t>
            </a:r>
          </a:p>
          <a:p>
            <a:pPr marL="0" indent="0">
              <a:buNone/>
            </a:pPr>
            <a:endParaRPr lang="sl-SI" sz="1400" b="1" dirty="0" smtClean="0">
              <a:solidFill>
                <a:srgbClr val="000099"/>
              </a:solidFill>
            </a:endParaRPr>
          </a:p>
          <a:p>
            <a:pPr marL="0" indent="0">
              <a:buNone/>
            </a:pPr>
            <a:r>
              <a:rPr lang="sl-SI" sz="1400" dirty="0" smtClean="0">
                <a:solidFill>
                  <a:srgbClr val="000099"/>
                </a:solidFill>
              </a:rPr>
              <a:t>Prejšnjo </a:t>
            </a:r>
            <a:r>
              <a:rPr lang="sl-SI" sz="1400" dirty="0">
                <a:solidFill>
                  <a:srgbClr val="000099"/>
                </a:solidFill>
              </a:rPr>
              <a:t>soboto so slovenski nogometaši v vetrovnem vremenu na ljubljanskem stadionu premagali Angleže s tri proti nič</a:t>
            </a:r>
            <a:r>
              <a:rPr lang="sl-SI" sz="1400" dirty="0" smtClean="0">
                <a:solidFill>
                  <a:srgbClr val="000099"/>
                </a:solidFill>
              </a:rPr>
              <a:t>!</a:t>
            </a:r>
          </a:p>
          <a:p>
            <a:pPr marL="0" indent="0">
              <a:buNone/>
            </a:pPr>
            <a:endParaRPr lang="sl-SI" sz="1400" b="1" dirty="0">
              <a:solidFill>
                <a:srgbClr val="000099"/>
              </a:solidFill>
            </a:endParaRPr>
          </a:p>
          <a:p>
            <a:pPr marL="0" indent="0">
              <a:buNone/>
            </a:pPr>
            <a:r>
              <a:rPr lang="sl-SI" sz="1400" b="1" dirty="0" smtClean="0">
                <a:solidFill>
                  <a:srgbClr val="000099"/>
                </a:solidFill>
              </a:rPr>
              <a:t>Moje ključne besede:  ___________    _____________   _____________ .</a:t>
            </a:r>
          </a:p>
          <a:p>
            <a:pPr marL="0" indent="0">
              <a:buNone/>
            </a:pPr>
            <a:endParaRPr lang="sl-SI" sz="1400" b="1" dirty="0">
              <a:solidFill>
                <a:srgbClr val="000099"/>
              </a:solidFill>
            </a:endParaRPr>
          </a:p>
          <a:p>
            <a:pPr marL="0" indent="0">
              <a:buNone/>
            </a:pPr>
            <a:endParaRPr lang="sl-SI" sz="1400" dirty="0">
              <a:solidFill>
                <a:srgbClr val="0070C0"/>
              </a:solidFill>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222924431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158750"/>
            <a:ext cx="8229600" cy="893986"/>
          </a:xfrm>
        </p:spPr>
        <p:txBody>
          <a:bodyPr/>
          <a:lstStyle/>
          <a:p>
            <a:r>
              <a:rPr lang="sl-SI" sz="4800" b="1" dirty="0">
                <a:solidFill>
                  <a:srgbClr val="0070C0"/>
                </a:solidFill>
                <a:latin typeface="Cooper Black" panose="0208090404030B020404" pitchFamily="18" charset="0"/>
              </a:rPr>
              <a:t>2</a:t>
            </a:r>
            <a:r>
              <a:rPr lang="sl-SI" sz="4800" b="1" dirty="0" smtClean="0">
                <a:solidFill>
                  <a:srgbClr val="0070C0"/>
                </a:solidFill>
                <a:latin typeface="Cooper Black" panose="0208090404030B020404" pitchFamily="18" charset="0"/>
              </a:rPr>
              <a:t>. PODČRTOVANJE</a:t>
            </a:r>
            <a:endParaRPr lang="sl-SI" sz="4800" b="1" dirty="0">
              <a:solidFill>
                <a:srgbClr val="0070C0"/>
              </a:solidFill>
              <a:latin typeface="Cooper Black" panose="0208090404030B020404" pitchFamily="18" charset="0"/>
            </a:endParaRPr>
          </a:p>
        </p:txBody>
      </p:sp>
      <p:sp>
        <p:nvSpPr>
          <p:cNvPr id="3" name="Ograda vsebine 2"/>
          <p:cNvSpPr>
            <a:spLocks noGrp="1"/>
          </p:cNvSpPr>
          <p:nvPr>
            <p:ph idx="1"/>
          </p:nvPr>
        </p:nvSpPr>
        <p:spPr>
          <a:xfrm>
            <a:off x="457200" y="1196752"/>
            <a:ext cx="8363272" cy="5328592"/>
          </a:xfrm>
        </p:spPr>
        <p:txBody>
          <a:bodyPr/>
          <a:lstStyle/>
          <a:p>
            <a:pPr marL="0" indent="0">
              <a:buNone/>
            </a:pPr>
            <a:r>
              <a:rPr lang="sl-SI" sz="2800" b="1" dirty="0" smtClean="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Največja </a:t>
            </a:r>
            <a:r>
              <a:rPr lang="sl-SI" sz="2800" b="1" dirty="0" smtClean="0">
                <a:solidFill>
                  <a:srgbClr val="000099"/>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napaka</a:t>
            </a:r>
            <a:r>
              <a:rPr lang="sl-SI" sz="2800" b="1" dirty="0" smtClean="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ki jo delamo pri podčrtovanju je, da </a:t>
            </a:r>
            <a:r>
              <a:rPr lang="sl-SI" sz="2800" b="1" dirty="0" smtClean="0">
                <a:solidFill>
                  <a:srgbClr val="000099"/>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prečrtamo preveč</a:t>
            </a:r>
            <a:r>
              <a:rPr lang="sl-SI" sz="2800" b="1" dirty="0" smtClean="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Namen podčrtovanja je, da pomembne vsebine </a:t>
            </a:r>
            <a:r>
              <a:rPr lang="sl-SI" sz="2800" b="1" dirty="0" smtClean="0">
                <a:solidFill>
                  <a:srgbClr val="000099"/>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izstopajo</a:t>
            </a:r>
            <a:r>
              <a:rPr lang="sl-SI" sz="2800" b="1" dirty="0" smtClean="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Drži se pravil (ne bodi, kot Miha*):</a:t>
            </a:r>
          </a:p>
          <a:p>
            <a:pPr>
              <a:buFont typeface="Arial" panose="020B0604020202020204" pitchFamily="34" charset="0"/>
              <a:buChar char="•"/>
            </a:pPr>
            <a:r>
              <a:rPr lang="sl-SI" sz="2800" b="1" dirty="0" smtClean="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Podčrtaj največ dvajset odstotkov vsebine.</a:t>
            </a:r>
          </a:p>
          <a:p>
            <a:pPr>
              <a:buFont typeface="Arial" panose="020B0604020202020204" pitchFamily="34" charset="0"/>
              <a:buChar char="•"/>
            </a:pPr>
            <a:r>
              <a:rPr lang="sl-SI" sz="2800" b="1" dirty="0" smtClean="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Nikoli ne podčrtaj celotne vrstice.</a:t>
            </a:r>
          </a:p>
          <a:p>
            <a:pPr>
              <a:buFont typeface="Arial" panose="020B0604020202020204" pitchFamily="34" charset="0"/>
              <a:buChar char="•"/>
            </a:pPr>
            <a:r>
              <a:rPr lang="sl-SI" sz="2800" b="1" dirty="0" smtClean="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Ne podčrtuj celotnih povedi.</a:t>
            </a:r>
          </a:p>
          <a:p>
            <a:pPr>
              <a:buFont typeface="Arial" panose="020B0604020202020204" pitchFamily="34" charset="0"/>
              <a:buChar char="•"/>
            </a:pPr>
            <a:r>
              <a:rPr lang="sl-SI" sz="2800" b="1" dirty="0" smtClean="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Podčrtaj le ključne besede, posamezne besede ali besedne zveze.</a:t>
            </a:r>
          </a:p>
          <a:p>
            <a:pPr>
              <a:buFont typeface="Arial" panose="020B0604020202020204" pitchFamily="34" charset="0"/>
              <a:buChar char="•"/>
            </a:pPr>
            <a:endParaRPr lang="sl-SI" sz="1400" i="1"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indent="0">
              <a:buNone/>
            </a:pPr>
            <a:r>
              <a:rPr lang="sl-SI" sz="1400" i="1" dirty="0" smtClean="0">
                <a:solidFill>
                  <a:srgbClr val="0070C0"/>
                </a:solidFill>
                <a:effectLst/>
                <a:latin typeface="Arial" panose="020B0604020202020204" pitchFamily="34" charset="0"/>
                <a:cs typeface="Arial" panose="020B0604020202020204" pitchFamily="34" charset="0"/>
              </a:rPr>
              <a:t>*Miha se je želel čim bolje naučiti. Zato je podčrtal prav vse. A s tem ni nič naredil. Kajti, namen podčrtovanja je, da pomembne vsebine izstopajo, padejo v oči. V njegovem gradivo je izstopalo vse, to pa je enako, kot da ne bi izstopalo nič.</a:t>
            </a:r>
            <a:endParaRPr lang="sl-SI" sz="1400" i="1" dirty="0">
              <a:solidFill>
                <a:srgbClr val="0070C0"/>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109676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158750"/>
            <a:ext cx="8229600" cy="1686074"/>
          </a:xfrm>
        </p:spPr>
        <p:txBody>
          <a:bodyPr/>
          <a:lstStyle/>
          <a:p>
            <a:r>
              <a:rPr lang="sl-SI" sz="4800" b="1" dirty="0" smtClean="0">
                <a:solidFill>
                  <a:srgbClr val="0070C0"/>
                </a:solidFill>
                <a:latin typeface="Cooper Black" panose="0208090404030B020404" pitchFamily="18" charset="0"/>
              </a:rPr>
              <a:t>3. V MISELNI VZOREC LE KLJUČNE BESEDE</a:t>
            </a:r>
            <a:endParaRPr lang="sl-SI" sz="4800" b="1" dirty="0">
              <a:solidFill>
                <a:srgbClr val="0070C0"/>
              </a:solidFill>
              <a:latin typeface="Cooper Black" panose="0208090404030B020404" pitchFamily="18" charset="0"/>
            </a:endParaRPr>
          </a:p>
        </p:txBody>
      </p:sp>
      <p:sp>
        <p:nvSpPr>
          <p:cNvPr id="3" name="Ograda vsebine 2"/>
          <p:cNvSpPr>
            <a:spLocks noGrp="1"/>
          </p:cNvSpPr>
          <p:nvPr>
            <p:ph idx="1"/>
          </p:nvPr>
        </p:nvSpPr>
        <p:spPr>
          <a:xfrm>
            <a:off x="457200" y="1988840"/>
            <a:ext cx="8363272" cy="4536504"/>
          </a:xfrm>
        </p:spPr>
        <p:txBody>
          <a:bodyPr/>
          <a:lstStyle/>
          <a:p>
            <a:pPr marL="0" indent="0">
              <a:buNone/>
            </a:pPr>
            <a:r>
              <a:rPr lang="sl-SI" b="1" dirty="0" smtClean="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 miselni vzorec sodijo le </a:t>
            </a:r>
            <a:r>
              <a:rPr lang="sl-SI" b="1" dirty="0" smtClean="0">
                <a:solidFill>
                  <a:srgbClr val="000099"/>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ključne besede</a:t>
            </a:r>
            <a:r>
              <a:rPr lang="sl-SI" b="1" dirty="0" smtClean="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 sredino naslov, glavna misel, potem pa ga oblikujemo naprej. Miselni vzorec mora biti </a:t>
            </a:r>
            <a:r>
              <a:rPr lang="sl-SI" b="1" dirty="0" smtClean="0">
                <a:solidFill>
                  <a:srgbClr val="000099"/>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razvejan</a:t>
            </a:r>
            <a:r>
              <a:rPr lang="sl-SI" b="1" dirty="0" smtClean="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List položimo </a:t>
            </a:r>
            <a:r>
              <a:rPr lang="sl-SI" b="1" dirty="0" smtClean="0">
                <a:solidFill>
                  <a:srgbClr val="000099"/>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vodoravno</a:t>
            </a:r>
            <a:r>
              <a:rPr lang="sl-SI" b="1" dirty="0" smtClean="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marL="0" indent="0">
              <a:buNone/>
            </a:pPr>
            <a:r>
              <a:rPr lang="sl-SI" sz="2800" b="1" dirty="0" smtClean="0">
                <a:solidFill>
                  <a:srgbClr val="0070C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Več o miselnih </a:t>
            </a:r>
          </a:p>
          <a:p>
            <a:pPr marL="0" indent="0">
              <a:buNone/>
            </a:pPr>
            <a:r>
              <a:rPr lang="sl-SI" sz="2800" b="1" dirty="0" smtClean="0">
                <a:solidFill>
                  <a:srgbClr val="0070C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vzorcih si preberi </a:t>
            </a:r>
          </a:p>
          <a:p>
            <a:pPr marL="0" indent="0">
              <a:buNone/>
            </a:pPr>
            <a:r>
              <a:rPr lang="sl-SI" sz="2800" b="1" dirty="0" smtClean="0">
                <a:solidFill>
                  <a:srgbClr val="0070C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v </a:t>
            </a:r>
            <a:r>
              <a:rPr lang="sl-SI" sz="2800" b="1" dirty="0" smtClean="0">
                <a:solidFill>
                  <a:srgbClr val="000099"/>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Prilogi 1</a:t>
            </a:r>
            <a:r>
              <a:rPr lang="sl-SI" sz="2800" b="1" dirty="0" smtClean="0">
                <a:solidFill>
                  <a:srgbClr val="0070C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a:t>
            </a:r>
          </a:p>
          <a:p>
            <a:pPr marL="0" indent="0">
              <a:buNone/>
            </a:pPr>
            <a:endParaRPr lang="sl-SI" sz="1800" b="1" dirty="0">
              <a:solidFill>
                <a:srgbClr val="0070C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endParaRPr>
          </a:p>
          <a:p>
            <a:pPr marL="0" indent="0">
              <a:buNone/>
            </a:pPr>
            <a:r>
              <a:rPr lang="sl-SI" sz="1400" dirty="0" smtClean="0">
                <a:solidFill>
                  <a:srgbClr val="FF000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Za vajo iz besedila v Prilogi 1 izdelaj miselni vzorec. Če ti čas dopušča, mi ga pošlji in ga ocenim. A še prej </a:t>
            </a:r>
            <a:r>
              <a:rPr lang="sl-SI" sz="1400" dirty="0">
                <a:solidFill>
                  <a:srgbClr val="FF000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p</a:t>
            </a:r>
            <a:r>
              <a:rPr lang="sl-SI" sz="1400" dirty="0" smtClean="0">
                <a:solidFill>
                  <a:srgbClr val="FF000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reberi vse o miselnih vzorcih v nadaljevanju, o izdelavi in tem, na kaj moraš biti pozoren te še enkrat spomnim na koncu.</a:t>
            </a:r>
            <a:endParaRPr lang="sl-SI" sz="1400" dirty="0">
              <a:solidFill>
                <a:srgbClr val="FF0000"/>
              </a:solidFill>
              <a:latin typeface="Arial" panose="020B0604020202020204" pitchFamily="34" charset="0"/>
              <a:ea typeface="+mj-ea"/>
              <a:cs typeface="Arial" panose="020B0604020202020204" pitchFamily="34" charset="0"/>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41148" y="4005064"/>
            <a:ext cx="3600008" cy="17400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1808242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158750"/>
            <a:ext cx="8229600" cy="1499036"/>
          </a:xfrm>
        </p:spPr>
        <p:txBody>
          <a:bodyPr/>
          <a:lstStyle/>
          <a:p>
            <a:r>
              <a:rPr lang="sl-SI" sz="4800" b="1" dirty="0">
                <a:solidFill>
                  <a:srgbClr val="0070C0"/>
                </a:solidFill>
                <a:latin typeface="Cooper Black" panose="0208090404030B020404" pitchFamily="18" charset="0"/>
              </a:rPr>
              <a:t>4</a:t>
            </a:r>
            <a:r>
              <a:rPr lang="sl-SI" sz="4800" b="1" dirty="0" smtClean="0">
                <a:solidFill>
                  <a:srgbClr val="0070C0"/>
                </a:solidFill>
                <a:latin typeface="Cooper Black" panose="0208090404030B020404" pitchFamily="18" charset="0"/>
              </a:rPr>
              <a:t>. MISELNI VZOREC IN BARVE</a:t>
            </a:r>
            <a:endParaRPr lang="sl-SI" sz="4800" b="1" dirty="0">
              <a:solidFill>
                <a:srgbClr val="0070C0"/>
              </a:solidFill>
              <a:latin typeface="Cooper Black" panose="0208090404030B020404" pitchFamily="18" charset="0"/>
            </a:endParaRPr>
          </a:p>
        </p:txBody>
      </p:sp>
      <p:sp>
        <p:nvSpPr>
          <p:cNvPr id="3" name="Ograda vsebine 2"/>
          <p:cNvSpPr>
            <a:spLocks noGrp="1"/>
          </p:cNvSpPr>
          <p:nvPr>
            <p:ph idx="1"/>
          </p:nvPr>
        </p:nvSpPr>
        <p:spPr>
          <a:xfrm>
            <a:off x="457200" y="1916832"/>
            <a:ext cx="8363272" cy="4608512"/>
          </a:xfrm>
        </p:spPr>
        <p:txBody>
          <a:bodyPr/>
          <a:lstStyle/>
          <a:p>
            <a:pPr marL="0" indent="0">
              <a:buNone/>
            </a:pPr>
            <a:r>
              <a:rPr lang="sl-SI" sz="3600" b="1" dirty="0" smtClean="0">
                <a:solidFill>
                  <a:srgbClr val="0070C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 Lažje si bomo zapomnili učno snov, če pri oblikovanju miselnega vzorca uporabimo različne </a:t>
            </a:r>
          </a:p>
          <a:p>
            <a:pPr marL="0" indent="0">
              <a:buNone/>
            </a:pPr>
            <a:r>
              <a:rPr lang="sl-SI" sz="3600" b="1" dirty="0" smtClean="0">
                <a:solidFill>
                  <a:srgbClr val="000099"/>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barve</a:t>
            </a:r>
            <a:r>
              <a:rPr lang="sl-SI" sz="3600" b="1" dirty="0" smtClean="0">
                <a:solidFill>
                  <a:srgbClr val="0070C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 Pri tem </a:t>
            </a:r>
          </a:p>
          <a:p>
            <a:pPr marL="0" indent="0">
              <a:buNone/>
            </a:pPr>
            <a:r>
              <a:rPr lang="sl-SI" sz="3600" b="1" dirty="0">
                <a:solidFill>
                  <a:srgbClr val="0070C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b</a:t>
            </a:r>
            <a:r>
              <a:rPr lang="sl-SI" sz="3600" b="1" dirty="0" smtClean="0">
                <a:solidFill>
                  <a:srgbClr val="0070C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odimo realni. </a:t>
            </a:r>
          </a:p>
          <a:p>
            <a:pPr marL="0" indent="0">
              <a:buNone/>
            </a:pPr>
            <a:r>
              <a:rPr lang="sl-SI" sz="3600" b="1" dirty="0" smtClean="0">
                <a:solidFill>
                  <a:srgbClr val="0070C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Če rišemo travo, </a:t>
            </a:r>
          </a:p>
          <a:p>
            <a:pPr marL="0" indent="0">
              <a:buNone/>
            </a:pPr>
            <a:r>
              <a:rPr lang="sl-SI" sz="3600" b="1" dirty="0" smtClean="0">
                <a:solidFill>
                  <a:srgbClr val="0070C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naj bo ta zelena … </a:t>
            </a:r>
            <a:endParaRPr lang="sl-SI" sz="3600" b="1" dirty="0">
              <a:solidFill>
                <a:srgbClr val="0070C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endParaRPr>
          </a:p>
        </p:txBody>
      </p:sp>
      <p:pic>
        <p:nvPicPr>
          <p:cNvPr id="7" name="Picture 8" descr="https://encrypted-tbn1.gstatic.com/images?q=tbn:ANd9GcRkC9sTtjv8sILud52ampz0U-wRzPM3URxw_VnHjhx4z5svymFlaw"/>
          <p:cNvPicPr>
            <a:picLocks noChangeAspect="1" noChangeArrowheads="1"/>
          </p:cNvPicPr>
          <p:nvPr/>
        </p:nvPicPr>
        <p:blipFill>
          <a:blip r:embed="rId3" cstate="print"/>
          <a:srcRect/>
          <a:stretch>
            <a:fillRect/>
          </a:stretch>
        </p:blipFill>
        <p:spPr bwMode="auto">
          <a:xfrm>
            <a:off x="5076056" y="3249957"/>
            <a:ext cx="3215627" cy="3269346"/>
          </a:xfrm>
          <a:prstGeom prst="rect">
            <a:avLst/>
          </a:prstGeom>
          <a:noFill/>
        </p:spPr>
      </p:pic>
    </p:spTree>
    <p:extLst>
      <p:ext uri="{BB962C8B-B14F-4D97-AF65-F5344CB8AC3E}">
        <p14:creationId xmlns:p14="http://schemas.microsoft.com/office/powerpoint/2010/main" val="178471163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158750"/>
            <a:ext cx="8229600" cy="1398042"/>
          </a:xfrm>
        </p:spPr>
        <p:txBody>
          <a:bodyPr/>
          <a:lstStyle/>
          <a:p>
            <a:r>
              <a:rPr lang="sl-SI" sz="4800" b="1" dirty="0">
                <a:solidFill>
                  <a:srgbClr val="0070C0"/>
                </a:solidFill>
                <a:latin typeface="Cooper Black" panose="0208090404030B020404" pitchFamily="18" charset="0"/>
              </a:rPr>
              <a:t>5</a:t>
            </a:r>
            <a:r>
              <a:rPr lang="sl-SI" sz="4800" b="1" dirty="0" smtClean="0">
                <a:solidFill>
                  <a:srgbClr val="0070C0"/>
                </a:solidFill>
                <a:latin typeface="Cooper Black" panose="0208090404030B020404" pitchFamily="18" charset="0"/>
              </a:rPr>
              <a:t>. MISELNI VZOREC  NAREDIMO SAMI</a:t>
            </a:r>
            <a:endParaRPr lang="sl-SI" b="1" dirty="0">
              <a:solidFill>
                <a:srgbClr val="0070C0"/>
              </a:solidFill>
              <a:latin typeface="Cooper Black" panose="0208090404030B020404" pitchFamily="18" charset="0"/>
            </a:endParaRPr>
          </a:p>
        </p:txBody>
      </p:sp>
      <p:sp>
        <p:nvSpPr>
          <p:cNvPr id="3" name="Ograda vsebine 2"/>
          <p:cNvSpPr>
            <a:spLocks noGrp="1"/>
          </p:cNvSpPr>
          <p:nvPr>
            <p:ph idx="1"/>
          </p:nvPr>
        </p:nvSpPr>
        <p:spPr>
          <a:xfrm>
            <a:off x="457200" y="1700808"/>
            <a:ext cx="8363272" cy="4824536"/>
          </a:xfrm>
        </p:spPr>
        <p:txBody>
          <a:bodyPr/>
          <a:lstStyle/>
          <a:p>
            <a:pPr marL="0" indent="0">
              <a:buNone/>
            </a:pPr>
            <a:r>
              <a:rPr lang="sl-SI" sz="2800" b="1"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Če nam miselni vzorec pripravi kdo drug, to ni tako dobro, kot če ga </a:t>
            </a:r>
            <a:r>
              <a:rPr lang="sl-SI" sz="2800" b="1" dirty="0">
                <a:solidFill>
                  <a:srgbClr val="000099"/>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pripravimo sami</a:t>
            </a:r>
            <a:r>
              <a:rPr lang="sl-SI" sz="2800" b="1"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endParaRPr lang="sl-SI" sz="2800" dirty="0">
              <a:solidFill>
                <a:srgbClr val="FF0000"/>
              </a:solidFill>
              <a:latin typeface="Arial" panose="020B0604020202020204" pitchFamily="34" charset="0"/>
              <a:cs typeface="Arial" panose="020B0604020202020204" pitchFamily="34" charset="0"/>
            </a:endParaRPr>
          </a:p>
          <a:p>
            <a:pPr marL="0" indent="0">
              <a:buNone/>
            </a:pPr>
            <a:r>
              <a:rPr lang="sl-SI" sz="2800" b="1" dirty="0" smtClean="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Največ se naučimo že, ko iščemo ključne besede, ki jih bomo zapisali v miselni vzorec. Ko ta dobi končno obliko, je pol dela že narejenega. Drugo polovico opravimo tako, da s pomočjo miselnega vzorca snov </a:t>
            </a:r>
            <a:r>
              <a:rPr lang="sl-SI" sz="2800" b="1" dirty="0" smtClean="0">
                <a:solidFill>
                  <a:srgbClr val="000099"/>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ponovimo</a:t>
            </a:r>
            <a:r>
              <a:rPr lang="sl-SI" sz="2800" b="1" dirty="0" smtClean="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Potem opravimo še kak trik (se spomniš jutranjega čudeža), in pripravljeni smo na test ali spraševanje.</a:t>
            </a:r>
          </a:p>
        </p:txBody>
      </p:sp>
    </p:spTree>
    <p:extLst>
      <p:ext uri="{BB962C8B-B14F-4D97-AF65-F5344CB8AC3E}">
        <p14:creationId xmlns:p14="http://schemas.microsoft.com/office/powerpoint/2010/main" val="86791086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158750"/>
            <a:ext cx="8229600" cy="1830090"/>
          </a:xfrm>
        </p:spPr>
        <p:txBody>
          <a:bodyPr/>
          <a:lstStyle/>
          <a:p>
            <a:r>
              <a:rPr lang="sl-SI" sz="4800" b="1" dirty="0">
                <a:solidFill>
                  <a:srgbClr val="0070C0"/>
                </a:solidFill>
                <a:latin typeface="Cooper Black" panose="0208090404030B020404" pitchFamily="18" charset="0"/>
              </a:rPr>
              <a:t>6</a:t>
            </a:r>
            <a:r>
              <a:rPr lang="sl-SI" sz="4800" b="1" dirty="0" smtClean="0">
                <a:solidFill>
                  <a:srgbClr val="0070C0"/>
                </a:solidFill>
                <a:latin typeface="Cooper Black" panose="0208090404030B020404" pitchFamily="18" charset="0"/>
              </a:rPr>
              <a:t>. MISELNI VZOREC NAJ ‚DIHA‘</a:t>
            </a:r>
            <a:endParaRPr lang="sl-SI" sz="4800" b="1" dirty="0">
              <a:solidFill>
                <a:srgbClr val="0070C0"/>
              </a:solidFill>
              <a:latin typeface="Cooper Black" panose="0208090404030B020404" pitchFamily="18" charset="0"/>
            </a:endParaRPr>
          </a:p>
        </p:txBody>
      </p:sp>
      <p:sp>
        <p:nvSpPr>
          <p:cNvPr id="3" name="Ograda vsebine 2"/>
          <p:cNvSpPr>
            <a:spLocks noGrp="1"/>
          </p:cNvSpPr>
          <p:nvPr>
            <p:ph idx="1"/>
          </p:nvPr>
        </p:nvSpPr>
        <p:spPr>
          <a:xfrm>
            <a:off x="457200" y="2348880"/>
            <a:ext cx="8363272" cy="4176464"/>
          </a:xfrm>
        </p:spPr>
        <p:txBody>
          <a:bodyPr/>
          <a:lstStyle/>
          <a:p>
            <a:pPr marL="0" indent="0">
              <a:buNone/>
            </a:pPr>
            <a:r>
              <a:rPr lang="sl-SI" sz="2400" b="1" dirty="0" smtClean="0">
                <a:solidFill>
                  <a:srgbClr val="0070C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Pomembno je, </a:t>
            </a:r>
          </a:p>
          <a:p>
            <a:pPr marL="0" indent="0">
              <a:buNone/>
            </a:pPr>
            <a:r>
              <a:rPr lang="sl-SI" sz="2400" b="1" dirty="0" smtClean="0">
                <a:solidFill>
                  <a:srgbClr val="0070C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da enakomerno</a:t>
            </a:r>
          </a:p>
          <a:p>
            <a:pPr marL="0" indent="0">
              <a:buNone/>
            </a:pPr>
            <a:r>
              <a:rPr lang="sl-SI" sz="2400" b="1" dirty="0" smtClean="0">
                <a:solidFill>
                  <a:srgbClr val="0070C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razporedimo </a:t>
            </a:r>
          </a:p>
          <a:p>
            <a:pPr marL="0" indent="0">
              <a:buNone/>
            </a:pPr>
            <a:r>
              <a:rPr lang="sl-SI" sz="2400" b="1" dirty="0" smtClean="0">
                <a:solidFill>
                  <a:srgbClr val="0070C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prostor in da </a:t>
            </a:r>
          </a:p>
          <a:p>
            <a:pPr marL="0" indent="0">
              <a:buNone/>
            </a:pPr>
            <a:r>
              <a:rPr lang="sl-SI" sz="2400" b="1" dirty="0" smtClean="0">
                <a:solidFill>
                  <a:srgbClr val="0070C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pustimo nekaj </a:t>
            </a:r>
          </a:p>
          <a:p>
            <a:pPr marL="0" indent="0">
              <a:buNone/>
            </a:pPr>
            <a:r>
              <a:rPr lang="sl-SI" sz="2400" b="1" dirty="0" smtClean="0">
                <a:solidFill>
                  <a:srgbClr val="0070C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prostora za </a:t>
            </a:r>
          </a:p>
          <a:p>
            <a:pPr marL="0" indent="0">
              <a:buNone/>
            </a:pPr>
            <a:r>
              <a:rPr lang="sl-SI" sz="2400" b="1" dirty="0" smtClean="0">
                <a:solidFill>
                  <a:srgbClr val="0070C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dodatne zapise. </a:t>
            </a:r>
          </a:p>
          <a:p>
            <a:pPr marL="0" indent="0">
              <a:buNone/>
            </a:pPr>
            <a:r>
              <a:rPr lang="sl-SI" sz="2400" b="1" dirty="0" smtClean="0">
                <a:solidFill>
                  <a:srgbClr val="0070C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Temu rečemo, </a:t>
            </a:r>
          </a:p>
          <a:p>
            <a:pPr marL="0" indent="0">
              <a:buNone/>
            </a:pPr>
            <a:r>
              <a:rPr lang="sl-SI" sz="2400" b="1" dirty="0" smtClean="0">
                <a:solidFill>
                  <a:srgbClr val="0070C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da miselni vzorec </a:t>
            </a:r>
            <a:r>
              <a:rPr lang="sl-SI" sz="2800" b="1" dirty="0" smtClean="0">
                <a:solidFill>
                  <a:srgbClr val="0070C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diha. </a:t>
            </a:r>
            <a:endParaRPr lang="sl-SI" sz="2800" b="1" dirty="0">
              <a:solidFill>
                <a:srgbClr val="0070C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endParaRPr>
          </a:p>
        </p:txBody>
      </p:sp>
      <p:pic>
        <p:nvPicPr>
          <p:cNvPr id="4" name="Slika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26160" y="2321975"/>
            <a:ext cx="5760640" cy="3456384"/>
          </a:xfrm>
          <a:prstGeom prst="rect">
            <a:avLst/>
          </a:prstGeom>
        </p:spPr>
      </p:pic>
    </p:spTree>
    <p:extLst>
      <p:ext uri="{BB962C8B-B14F-4D97-AF65-F5344CB8AC3E}">
        <p14:creationId xmlns:p14="http://schemas.microsoft.com/office/powerpoint/2010/main" val="348811732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158750"/>
            <a:ext cx="8229600" cy="1441450"/>
          </a:xfrm>
        </p:spPr>
        <p:txBody>
          <a:bodyPr/>
          <a:lstStyle/>
          <a:p>
            <a:r>
              <a:rPr lang="sl-SI" sz="4800" b="1" dirty="0">
                <a:solidFill>
                  <a:srgbClr val="0070C0"/>
                </a:solidFill>
                <a:latin typeface="Cooper Black" panose="0208090404030B020404" pitchFamily="18" charset="0"/>
              </a:rPr>
              <a:t>7</a:t>
            </a:r>
            <a:r>
              <a:rPr lang="sl-SI" sz="4800" b="1" dirty="0" smtClean="0">
                <a:solidFill>
                  <a:srgbClr val="0070C0"/>
                </a:solidFill>
                <a:latin typeface="Cooper Black" panose="0208090404030B020404" pitchFamily="18" charset="0"/>
              </a:rPr>
              <a:t>. PREPISOVANJE</a:t>
            </a:r>
            <a:endParaRPr lang="sl-SI" sz="4800" b="1" dirty="0">
              <a:solidFill>
                <a:srgbClr val="0070C0"/>
              </a:solidFill>
              <a:latin typeface="Cooper Black" panose="0208090404030B020404" pitchFamily="18" charset="0"/>
            </a:endParaRPr>
          </a:p>
        </p:txBody>
      </p:sp>
      <p:sp>
        <p:nvSpPr>
          <p:cNvPr id="3" name="Ograda vsebine 2"/>
          <p:cNvSpPr>
            <a:spLocks noGrp="1"/>
          </p:cNvSpPr>
          <p:nvPr>
            <p:ph idx="1"/>
          </p:nvPr>
        </p:nvSpPr>
        <p:spPr>
          <a:xfrm>
            <a:off x="539552" y="1772816"/>
            <a:ext cx="8363272" cy="4752528"/>
          </a:xfrm>
        </p:spPr>
        <p:txBody>
          <a:bodyPr/>
          <a:lstStyle/>
          <a:p>
            <a:pPr marL="0" indent="0">
              <a:buNone/>
            </a:pPr>
            <a:r>
              <a:rPr lang="sl-SI" sz="3600" dirty="0" smtClean="0">
                <a:solidFill>
                  <a:srgbClr val="0070C0"/>
                </a:solidFill>
                <a:latin typeface="Arial" panose="020B0604020202020204" pitchFamily="34" charset="0"/>
                <a:ea typeface="+mj-ea"/>
                <a:cs typeface="Arial" panose="020B0604020202020204" pitchFamily="34" charset="0"/>
              </a:rPr>
              <a:t>Zapisovanje učne snovi pušča sledi v spominu. Zato je bolje, da v primeru odsotnosti učno snov prepišemo, ne prekopiramo. Seveda, </a:t>
            </a:r>
          </a:p>
          <a:p>
            <a:pPr marL="0" indent="0">
              <a:buNone/>
            </a:pPr>
            <a:r>
              <a:rPr lang="sl-SI" sz="3600" dirty="0" smtClean="0">
                <a:solidFill>
                  <a:srgbClr val="0070C0"/>
                </a:solidFill>
                <a:latin typeface="Arial" panose="020B0604020202020204" pitchFamily="34" charset="0"/>
                <a:ea typeface="+mj-ea"/>
                <a:cs typeface="Arial" panose="020B0604020202020204" pitchFamily="34" charset="0"/>
              </a:rPr>
              <a:t>če nam dopušča čas </a:t>
            </a:r>
          </a:p>
          <a:p>
            <a:pPr marL="0" indent="0">
              <a:buNone/>
            </a:pPr>
            <a:r>
              <a:rPr lang="sl-SI" sz="3600" dirty="0" smtClean="0">
                <a:solidFill>
                  <a:srgbClr val="0070C0"/>
                </a:solidFill>
                <a:latin typeface="Arial" panose="020B0604020202020204" pitchFamily="34" charset="0"/>
                <a:ea typeface="+mj-ea"/>
                <a:cs typeface="Arial" panose="020B0604020202020204" pitchFamily="34" charset="0"/>
              </a:rPr>
              <a:t>(in sošolec).</a:t>
            </a:r>
            <a:endParaRPr lang="sl-SI" sz="3600" dirty="0">
              <a:solidFill>
                <a:srgbClr val="0070C0"/>
              </a:solidFill>
              <a:latin typeface="Arial" panose="020B0604020202020204" pitchFamily="34" charset="0"/>
              <a:ea typeface="+mj-ea"/>
              <a:cs typeface="Arial" panose="020B0604020202020204" pitchFamily="34" charset="0"/>
            </a:endParaRPr>
          </a:p>
        </p:txBody>
      </p:sp>
      <p:pic>
        <p:nvPicPr>
          <p:cNvPr id="4" name="Slika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52120" y="3645024"/>
            <a:ext cx="2514600" cy="2514600"/>
          </a:xfrm>
          <a:prstGeom prst="rect">
            <a:avLst/>
          </a:prstGeom>
        </p:spPr>
      </p:pic>
    </p:spTree>
    <p:extLst>
      <p:ext uri="{BB962C8B-B14F-4D97-AF65-F5344CB8AC3E}">
        <p14:creationId xmlns:p14="http://schemas.microsoft.com/office/powerpoint/2010/main" val="83462793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ema1">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Tekmovanje">
      <a:majorFont>
        <a:latin typeface="Arial"/>
        <a:ea typeface=""/>
        <a:cs typeface=""/>
      </a:majorFont>
      <a:minorFont>
        <a:latin typeface="Verdana"/>
        <a:ea typeface=""/>
        <a:cs typeface=""/>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kmovanje 1">
        <a:dk1>
          <a:srgbClr val="5C1F00"/>
        </a:dk1>
        <a:lt1>
          <a:srgbClr val="FFFFFF"/>
        </a:lt1>
        <a:dk2>
          <a:srgbClr val="990000"/>
        </a:dk2>
        <a:lt2>
          <a:srgbClr val="FFF9BB"/>
        </a:lt2>
        <a:accent1>
          <a:srgbClr val="FF3300"/>
        </a:accent1>
        <a:accent2>
          <a:srgbClr val="B86D52"/>
        </a:accent2>
        <a:accent3>
          <a:srgbClr val="CAAAAA"/>
        </a:accent3>
        <a:accent4>
          <a:srgbClr val="DADADA"/>
        </a:accent4>
        <a:accent5>
          <a:srgbClr val="FFADAA"/>
        </a:accent5>
        <a:accent6>
          <a:srgbClr val="A66249"/>
        </a:accent6>
        <a:hlink>
          <a:srgbClr val="FF9900"/>
        </a:hlink>
        <a:folHlink>
          <a:srgbClr val="FFCC66"/>
        </a:folHlink>
      </a:clrScheme>
      <a:clrMap bg1="dk2" tx1="lt1" bg2="dk1" tx2="lt2" accent1="accent1" accent2="accent2" accent3="accent3" accent4="accent4" accent5="accent5" accent6="accent6" hlink="hlink" folHlink="folHlink"/>
    </a:extraClrScheme>
    <a:extraClrScheme>
      <a:clrScheme name="Tekmovanje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kmovanje 3">
        <a:dk1>
          <a:srgbClr val="2A5400"/>
        </a:dk1>
        <a:lt1>
          <a:srgbClr val="FFFFFF"/>
        </a:lt1>
        <a:dk2>
          <a:srgbClr val="4A9400"/>
        </a:dk2>
        <a:lt2>
          <a:srgbClr val="F3F2D9"/>
        </a:lt2>
        <a:accent1>
          <a:srgbClr val="99CC00"/>
        </a:accent1>
        <a:accent2>
          <a:srgbClr val="6B4A39"/>
        </a:accent2>
        <a:accent3>
          <a:srgbClr val="B1C8AA"/>
        </a:accent3>
        <a:accent4>
          <a:srgbClr val="DADADA"/>
        </a:accent4>
        <a:accent5>
          <a:srgbClr val="CAE2AA"/>
        </a:accent5>
        <a:accent6>
          <a:srgbClr val="604233"/>
        </a:accent6>
        <a:hlink>
          <a:srgbClr val="E2BC5E"/>
        </a:hlink>
        <a:folHlink>
          <a:srgbClr val="AB7F6B"/>
        </a:folHlink>
      </a:clrScheme>
      <a:clrMap bg1="dk2" tx1="lt1" bg2="dk1" tx2="lt2" accent1="accent1" accent2="accent2" accent3="accent3" accent4="accent4" accent5="accent5" accent6="accent6" hlink="hlink" folHlink="folHlink"/>
    </a:extraClrScheme>
    <a:extraClrScheme>
      <a:clrScheme name="Tekmovanje 4">
        <a:dk1>
          <a:srgbClr val="005A58"/>
        </a:dk1>
        <a:lt1>
          <a:srgbClr val="FFFFFF"/>
        </a:lt1>
        <a:dk2>
          <a:srgbClr val="009E9A"/>
        </a:dk2>
        <a:lt2>
          <a:srgbClr val="C5EBE4"/>
        </a:lt2>
        <a:accent1>
          <a:srgbClr val="0099CC"/>
        </a:accent1>
        <a:accent2>
          <a:srgbClr val="339933"/>
        </a:accent2>
        <a:accent3>
          <a:srgbClr val="AACCCA"/>
        </a:accent3>
        <a:accent4>
          <a:srgbClr val="DADADA"/>
        </a:accent4>
        <a:accent5>
          <a:srgbClr val="AACAE2"/>
        </a:accent5>
        <a:accent6>
          <a:srgbClr val="2D8A2D"/>
        </a:accent6>
        <a:hlink>
          <a:srgbClr val="00FF99"/>
        </a:hlink>
        <a:folHlink>
          <a:srgbClr val="4CD2D2"/>
        </a:folHlink>
      </a:clrScheme>
      <a:clrMap bg1="dk2" tx1="lt1" bg2="dk1" tx2="lt2" accent1="accent1" accent2="accent2" accent3="accent3" accent4="accent4" accent5="accent5" accent6="accent6" hlink="hlink" folHlink="folHlink"/>
    </a:extraClrScheme>
    <a:extraClrScheme>
      <a:clrScheme name="Tekmovanje 5">
        <a:dk1>
          <a:srgbClr val="000070"/>
        </a:dk1>
        <a:lt1>
          <a:srgbClr val="FFFFFF"/>
        </a:lt1>
        <a:dk2>
          <a:srgbClr val="0000FF"/>
        </a:dk2>
        <a:lt2>
          <a:srgbClr val="C5C5FF"/>
        </a:lt2>
        <a:accent1>
          <a:srgbClr val="0099FF"/>
        </a:accent1>
        <a:accent2>
          <a:srgbClr val="7883B4"/>
        </a:accent2>
        <a:accent3>
          <a:srgbClr val="AAAAFF"/>
        </a:accent3>
        <a:accent4>
          <a:srgbClr val="DADADA"/>
        </a:accent4>
        <a:accent5>
          <a:srgbClr val="AACAFF"/>
        </a:accent5>
        <a:accent6>
          <a:srgbClr val="6C76A3"/>
        </a:accent6>
        <a:hlink>
          <a:srgbClr val="00FFFF"/>
        </a:hlink>
        <a:folHlink>
          <a:srgbClr val="2DBF68"/>
        </a:folHlink>
      </a:clrScheme>
      <a:clrMap bg1="dk2" tx1="lt1" bg2="dk1" tx2="lt2" accent1="accent1" accent2="accent2" accent3="accent3" accent4="accent4" accent5="accent5" accent6="accent6" hlink="hlink" folHlink="folHlink"/>
    </a:extraClrScheme>
    <a:extraClrScheme>
      <a:clrScheme name="Tekmovanje 6">
        <a:dk1>
          <a:srgbClr val="4D4D4D"/>
        </a:dk1>
        <a:lt1>
          <a:srgbClr val="FFFFFF"/>
        </a:lt1>
        <a:dk2>
          <a:srgbClr val="8202E2"/>
        </a:dk2>
        <a:lt2>
          <a:srgbClr val="CCCCFF"/>
        </a:lt2>
        <a:accent1>
          <a:srgbClr val="CC99FF"/>
        </a:accent1>
        <a:accent2>
          <a:srgbClr val="666699"/>
        </a:accent2>
        <a:accent3>
          <a:srgbClr val="C1AAEE"/>
        </a:accent3>
        <a:accent4>
          <a:srgbClr val="DADADA"/>
        </a:accent4>
        <a:accent5>
          <a:srgbClr val="E2CAFF"/>
        </a:accent5>
        <a:accent6>
          <a:srgbClr val="5C5C8A"/>
        </a:accent6>
        <a:hlink>
          <a:srgbClr val="FF7C80"/>
        </a:hlink>
        <a:folHlink>
          <a:srgbClr val="FF5050"/>
        </a:folHlink>
      </a:clrScheme>
      <a:clrMap bg1="dk2" tx1="lt1" bg2="dk1" tx2="lt2" accent1="accent1" accent2="accent2" accent3="accent3" accent4="accent4" accent5="accent5" accent6="accent6" hlink="hlink" folHlink="folHlink"/>
    </a:extraClrScheme>
    <a:extraClrScheme>
      <a:clrScheme name="Tekmovanje 7">
        <a:dk1>
          <a:srgbClr val="575863"/>
        </a:dk1>
        <a:lt1>
          <a:srgbClr val="FFFFFF"/>
        </a:lt1>
        <a:dk2>
          <a:srgbClr val="818982"/>
        </a:dk2>
        <a:lt2>
          <a:srgbClr val="EAEAEA"/>
        </a:lt2>
        <a:accent1>
          <a:srgbClr val="CC6600"/>
        </a:accent1>
        <a:accent2>
          <a:srgbClr val="A4A686"/>
        </a:accent2>
        <a:accent3>
          <a:srgbClr val="C1C4C1"/>
        </a:accent3>
        <a:accent4>
          <a:srgbClr val="DADADA"/>
        </a:accent4>
        <a:accent5>
          <a:srgbClr val="E2B8AA"/>
        </a:accent5>
        <a:accent6>
          <a:srgbClr val="949679"/>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Tekmovanje 8">
        <a:dk1>
          <a:srgbClr val="000000"/>
        </a:dk1>
        <a:lt1>
          <a:srgbClr val="FFFFFF"/>
        </a:lt1>
        <a:dk2>
          <a:srgbClr val="000000"/>
        </a:dk2>
        <a:lt2>
          <a:srgbClr val="CDCDCD"/>
        </a:lt2>
        <a:accent1>
          <a:srgbClr val="CDD9F7"/>
        </a:accent1>
        <a:accent2>
          <a:srgbClr val="99FF33"/>
        </a:accent2>
        <a:accent3>
          <a:srgbClr val="FFFFFF"/>
        </a:accent3>
        <a:accent4>
          <a:srgbClr val="000000"/>
        </a:accent4>
        <a:accent5>
          <a:srgbClr val="E3E9FA"/>
        </a:accent5>
        <a:accent6>
          <a:srgbClr val="8AE72D"/>
        </a:accent6>
        <a:hlink>
          <a:srgbClr val="0033CC"/>
        </a:hlink>
        <a:folHlink>
          <a:srgbClr val="66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Tema1</Template>
  <TotalTime>6496</TotalTime>
  <Words>909</Words>
  <Application>Microsoft Office PowerPoint</Application>
  <PresentationFormat>Diaprojekcija na zaslonu (4:3)</PresentationFormat>
  <Paragraphs>88</Paragraphs>
  <Slides>13</Slides>
  <Notes>10</Notes>
  <HiddenSlides>0</HiddenSlides>
  <MMClips>0</MMClips>
  <ScaleCrop>false</ScaleCrop>
  <HeadingPairs>
    <vt:vector size="4" baseType="variant">
      <vt:variant>
        <vt:lpstr>Tema</vt:lpstr>
      </vt:variant>
      <vt:variant>
        <vt:i4>1</vt:i4>
      </vt:variant>
      <vt:variant>
        <vt:lpstr>Naslovi diapozitivov</vt:lpstr>
      </vt:variant>
      <vt:variant>
        <vt:i4>13</vt:i4>
      </vt:variant>
    </vt:vector>
  </HeadingPairs>
  <TitlesOfParts>
    <vt:vector size="14" baseType="lpstr">
      <vt:lpstr>Tema1</vt:lpstr>
      <vt:lpstr>O UČENJU ZA OTROKE   IZPISKI IN MISELNI VZORCI PRIPRAVIL: Darko Hederih</vt:lpstr>
      <vt:lpstr>PowerPointova predstavitev</vt:lpstr>
      <vt:lpstr>1. KLJUČNE BESEDE … </vt:lpstr>
      <vt:lpstr>2. PODČRTOVANJE</vt:lpstr>
      <vt:lpstr>3. V MISELNI VZOREC LE KLJUČNE BESEDE</vt:lpstr>
      <vt:lpstr>4. MISELNI VZOREC IN BARVE</vt:lpstr>
      <vt:lpstr>5. MISELNI VZOREC  NAREDIMO SAMI</vt:lpstr>
      <vt:lpstr>6. MISELNI VZOREC NAJ ‚DIHA‘</vt:lpstr>
      <vt:lpstr>7. PREPISOVANJE</vt:lpstr>
      <vt:lpstr>8. DRUGO BRANJE IN MISELNI VZOREC</vt:lpstr>
      <vt:lpstr>9. SLIKE IN SIMBOLI</vt:lpstr>
      <vt:lpstr>10. PONAVLJANJE Z MISELNIM VZORCEM</vt:lpstr>
      <vt:lpstr>PRILOGA 1: MISELNI VZORCI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KORAK DO ODLIČNOSTI  PROGRAM OPTIMALNEGA IZKORIŠČANJA POTENCIALOV OTROK</dc:title>
  <dc:creator>Darko</dc:creator>
  <cp:lastModifiedBy>Uporabnik</cp:lastModifiedBy>
  <cp:revision>633</cp:revision>
  <dcterms:created xsi:type="dcterms:W3CDTF">2007-03-20T15:41:35Z</dcterms:created>
  <dcterms:modified xsi:type="dcterms:W3CDTF">2020-11-03T08:19:45Z</dcterms:modified>
</cp:coreProperties>
</file>