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6924E3-043D-4D7B-9344-466136979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006035A-AB38-4085-BEEF-226F5DFD0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A24FE6-5DF3-466A-A9AA-239A14675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26AA-5EB7-4CA3-AF85-264EBF9F7F54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606A5C4-8DE7-4224-B9E7-B5546623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8DEB50D-B50F-4BC3-9904-DA0829DE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54A3-D72F-4401-A280-2B6B7423BC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047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E783A0-A2B0-45D0-877C-ED6E0C606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38D69C2-4CE3-42BB-ADE6-B9C1B753A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F9F07D3-31BB-40E2-8AAF-C6C09EC70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26AA-5EB7-4CA3-AF85-264EBF9F7F54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4D1B1FD-B375-4ED5-AA79-7AEC357BB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5042CC5-717A-469C-9740-5BCE901B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54A3-D72F-4401-A280-2B6B7423BC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485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1D1EC86-F4CB-43BA-BF66-E3E3C32BA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9178B3E-A179-45FB-B8DA-A629424ED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F5AC863-58A7-4CE5-9809-123DE701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26AA-5EB7-4CA3-AF85-264EBF9F7F54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8AC8923-2856-4AAB-B210-A2EB751E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6BEBFA6-1CFC-4D63-94D7-1A03B6C0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54A3-D72F-4401-A280-2B6B7423BC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425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0728D0-82A5-406D-9217-2134A3DC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9150A4-958D-4FBA-B517-BD1580E3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2124A99-C5DE-4EFB-8AF3-86A52AA4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26AA-5EB7-4CA3-AF85-264EBF9F7F54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A5F858B-E22D-4578-9F9A-FF29306A7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8770085-8A39-4ADB-8360-9FA5F5628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54A3-D72F-4401-A280-2B6B7423BC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675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55D65F-2424-48FC-9B48-16930A45E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3269F57-4F72-464E-B4DD-BD5039CAF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857F0DD-42D7-4FFB-8D59-4FDC56F1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26AA-5EB7-4CA3-AF85-264EBF9F7F54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A0EDD18-D348-4186-B407-6D613410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EAF0061-FB65-472D-876A-57C113BD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54A3-D72F-4401-A280-2B6B7423BC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020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7E3B9B-E944-45A3-B03C-310874FF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0D4BEFF-7AAE-4095-8C61-8CA9B6ABC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B3AF928-D047-463D-84E0-26A89A928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95D9117-7EAB-4619-A948-0BAEED08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26AA-5EB7-4CA3-AF85-264EBF9F7F54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A27F403-D16F-439A-848B-271B5155C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6C58268-482E-4B5F-BEC7-AC778557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54A3-D72F-4401-A280-2B6B7423BC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967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6B9DF1-E699-439F-AEBD-8F7D5274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29B2B9E-0F91-45C3-A2A7-12CF4D957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4456A5A-FB5F-4C4A-946B-86490BBB4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07D7FCC-FAEE-441B-95FC-36FAE6C79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4376EEBB-73DF-4156-AF81-47606C145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406E0A5-5118-4BD4-A644-BBC4048A4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26AA-5EB7-4CA3-AF85-264EBF9F7F54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D3CB762-33AC-4DF4-B444-15538D90A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09776B5-3D71-408A-8B0A-8330A541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54A3-D72F-4401-A280-2B6B7423BC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700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A41F34-A756-4745-9F5E-24572AE87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D5CED14-D61F-4295-A5F2-AA0C03A0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26AA-5EB7-4CA3-AF85-264EBF9F7F54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729DBEF-3D5B-4F17-837D-558F526C6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D9716EC-5522-4CD0-9758-2A0EF10A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54A3-D72F-4401-A280-2B6B7423BC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735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89C4162-B384-4FBF-A97C-7FD65977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26AA-5EB7-4CA3-AF85-264EBF9F7F54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409C3B4-200B-4F15-8118-AC974D87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F671AEC-D1BE-44FA-BD04-C93A73EC4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54A3-D72F-4401-A280-2B6B7423BC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918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E34585-7028-4F4F-98AF-C5A692C1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DAF0FF5-891E-4DF1-92E8-88C6ED29C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80819A4-756D-40E0-83E1-548F12D90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CFEF7F4-9B94-4B47-8554-09BDFCE9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26AA-5EB7-4CA3-AF85-264EBF9F7F54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72461E5-4B46-4061-94EB-F67FF803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0EB0B87-2BBA-4E69-B878-072466FD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54A3-D72F-4401-A280-2B6B7423BC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04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D4F588-CFF4-4AE6-BAF6-18D418CE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FC7A103-5B0C-4A9F-8C12-D17B01BA52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4136F74-FF8B-4896-A36D-BEF351197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004C12D-FE40-4890-9F49-C11B640D2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26AA-5EB7-4CA3-AF85-264EBF9F7F54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CDDE9A8-F52F-497B-A010-D4833E89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0FC7087-7581-4F5B-BDF4-5630EB73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54A3-D72F-4401-A280-2B6B7423BC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68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D8BDBB2-2F4D-4329-9E29-811CB64C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954973F-6C5B-4244-84CC-44BFA6427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6D4EA12-5C2F-4F03-9655-F6282663E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F26AA-5EB7-4CA3-AF85-264EBF9F7F54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84F94F1-554F-4DDC-9173-807EAB5B2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36DC482-C887-4437-A2D1-47D5F5605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854A3-D72F-4401-A280-2B6B7423BC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632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B76645-F201-45AC-B4B5-09AF3335E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9255D5-5F73-4D3C-9964-82BCAB502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EEE31DE-447B-406F-B26C-8D285DF8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502" y="-7823"/>
            <a:ext cx="4538995" cy="687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01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4874AF-744F-42E5-B46E-023713CC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890D66-5396-4B4A-8D36-CF755019E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FFD7BC3-FF87-418B-A006-415310E98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1" b="695"/>
          <a:stretch/>
        </p:blipFill>
        <p:spPr>
          <a:xfrm>
            <a:off x="1525717" y="0"/>
            <a:ext cx="9140566" cy="684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92CDB6-D90A-4CF2-BFEA-44EA44463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B06F761-1C7E-4D61-9013-EA1B49E16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F1E2EB4-9DF8-40B3-9409-D54271E21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716" y="0"/>
            <a:ext cx="9140567" cy="686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98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3C3FB1-AC14-4C8A-9178-C8A902F1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C42D6D-707A-4EF0-88C2-69E3CB654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A4683B2-1E0B-4DE0-B14A-98C1080CC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414" y="0"/>
            <a:ext cx="9125171" cy="686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29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067FCE-36FA-4293-9438-775B872F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401DC6C-9099-4824-9742-209B948DB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9D39C42-B483-460D-A1CC-750C1E52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44" y="-4753"/>
            <a:ext cx="9088511" cy="686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06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6D4116-374F-4963-8BD0-38A60658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CAA4DCC-89CE-4F27-A910-F587506C3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746EC8E-6563-447B-A946-CD0A62CFB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047" y="0"/>
            <a:ext cx="9103906" cy="685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65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08AE19-2586-482E-B231-9467ECCA3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D279CF-D2B1-4890-9185-B174A2FB0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5BB6AE9-75A4-4121-90EF-FB2936710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693" y="0"/>
            <a:ext cx="9056614" cy="683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41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78EB5F-756C-48A1-9B4F-EB54A7832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0BB006-67B3-4FE5-96A9-03D225B46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D0A6CFF-B28E-4D5A-B836-569F74FF6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44" y="0"/>
            <a:ext cx="9088511" cy="685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04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67DB30-33E1-4E24-9A65-57FD40EA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77D299B-3FCC-479E-BBB8-26886293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CA52511-CB87-44DB-8792-17D610AA0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316" y="0"/>
            <a:ext cx="4561367" cy="685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8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8CE33B-B598-4977-8E5C-AC97F770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806107-EFF7-4FB9-8FB7-8C1F1119E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21A3DA2-7AB1-4142-889A-3B59C8736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6"/>
          <a:stretch/>
        </p:blipFill>
        <p:spPr>
          <a:xfrm>
            <a:off x="1508625" y="0"/>
            <a:ext cx="9174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8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82BB8-C2A5-46E1-8238-DAFA2A8F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72D1EA-488E-425C-9EA3-9CE662097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956D532-B1F5-4B38-9660-DF3FB8604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0" b="908"/>
          <a:stretch/>
        </p:blipFill>
        <p:spPr>
          <a:xfrm>
            <a:off x="1539284" y="-2079"/>
            <a:ext cx="9113431" cy="68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8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FF405E-E4D0-4527-BAB9-BCFFCB02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3262E8D-D97B-488D-8504-1F2819278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FA19F02-C820-4EC0-8F45-133A764E8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34" y="7660"/>
            <a:ext cx="9075331" cy="685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23C446-A704-47AF-AC5D-D7EFC0E0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F72298-64F6-43A3-8971-226691DC7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8CAC39E-99A3-4ACE-B159-2E89207B6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060" y="0"/>
            <a:ext cx="9077879" cy="685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2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6AE51E-4732-43D1-872C-1E384956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AADC70-8E56-4E3B-95E0-9F24BF0AE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A22B3A1-0EF8-4D79-9CAF-D460B1286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809" y="-3618"/>
            <a:ext cx="9094382" cy="685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09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1CD295-228F-40CF-A100-75701914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EBA522-0087-4C9D-9930-E26C9307C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33D1B8C-CA3E-43E2-914B-2501AE8B5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28" y="9064"/>
            <a:ext cx="9099144" cy="684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2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C0B358-0C7F-43B6-9150-623127DFE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3B9852-990D-4BCA-9768-C7C543043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D74C002-6B78-4A3D-A5C6-CA7917E94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62"/>
          <a:stretch/>
        </p:blipFill>
        <p:spPr>
          <a:xfrm>
            <a:off x="1509767" y="0"/>
            <a:ext cx="9172465" cy="684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2DBE53-AEC5-4ED1-8AF8-357053C5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7D79E0A-F07C-498D-9C29-5EF8BF198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44AD60C-E2F5-44C9-B0FC-B3E7A2956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18" y="-367"/>
            <a:ext cx="9085964" cy="68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96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Širokozaslonsko</PresentationFormat>
  <Paragraphs>0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Aleksander Bissachi</dc:creator>
  <cp:lastModifiedBy>Aleksander Bissachi</cp:lastModifiedBy>
  <cp:revision>3</cp:revision>
  <dcterms:created xsi:type="dcterms:W3CDTF">2020-12-14T15:12:23Z</dcterms:created>
  <dcterms:modified xsi:type="dcterms:W3CDTF">2020-12-16T07:44:29Z</dcterms:modified>
</cp:coreProperties>
</file>