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6" r:id="rId9"/>
    <p:sldId id="262" r:id="rId10"/>
    <p:sldId id="267" r:id="rId11"/>
    <p:sldId id="268" r:id="rId12"/>
    <p:sldId id="264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99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257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169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265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213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307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540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791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088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06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909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247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25BDD-BD7D-4381-B0F7-E545810E2762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492A-4347-49BF-9474-5F8E67BD6D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104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5.m4a"/><Relationship Id="rId7" Type="http://schemas.openxmlformats.org/officeDocument/2006/relationships/image" Target="../media/image13.jpe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../media/media2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5" Type="http://schemas.microsoft.com/office/2007/relationships/media" Target="../media/media22.m4a"/><Relationship Id="rId4" Type="http://schemas.openxmlformats.org/officeDocument/2006/relationships/audio" Target="../media/media21.m4a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5.m4a"/><Relationship Id="rId7" Type="http://schemas.openxmlformats.org/officeDocument/2006/relationships/image" Target="../media/image3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hyperlink" Target="https://www.youtube.com/watch?v=ziGG_L9C12o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in the autumn</a:t>
            </a:r>
            <a:endParaRPr lang="sl-SI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err="1" smtClean="0"/>
              <a:t>Narava</a:t>
            </a:r>
            <a:r>
              <a:rPr lang="en-AU" dirty="0" smtClean="0"/>
              <a:t> </a:t>
            </a:r>
            <a:r>
              <a:rPr lang="en-AU" dirty="0" err="1" smtClean="0"/>
              <a:t>jeseni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66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72840" y="0"/>
            <a:ext cx="6832600" cy="1325563"/>
          </a:xfrm>
        </p:spPr>
        <p:txBody>
          <a:bodyPr/>
          <a:lstStyle/>
          <a:p>
            <a:r>
              <a:rPr lang="en-AU" b="1" dirty="0" smtClean="0"/>
              <a:t>A  MOLE  - TWO  MOLES</a:t>
            </a:r>
            <a:endParaRPr lang="sl-SI" b="1" dirty="0"/>
          </a:p>
        </p:txBody>
      </p:sp>
      <p:pic>
        <p:nvPicPr>
          <p:cNvPr id="5122" name="Picture 2" descr="How to Get Rid of Moles and Voles | HGT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277"/>
            <a:ext cx="8412480" cy="55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pinion | Hawk. Lizard. Mole. Human. - The New York Tim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52" y="3016251"/>
            <a:ext cx="5830728" cy="38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37125" y="838200"/>
            <a:ext cx="487363" cy="487363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27915" y="838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utumn in Denali Park - The Atlant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292080" cy="68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810760" y="4358005"/>
            <a:ext cx="6141720" cy="1325563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A  BEAR  -  THREE  BEARS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37329" y="4210892"/>
            <a:ext cx="487363" cy="487363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03648" y="43270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mals Loving Autumn [40 PICS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62024"/>
            <a:ext cx="942975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2457968" y="-12743"/>
            <a:ext cx="6755363" cy="1325563"/>
          </a:xfrm>
        </p:spPr>
        <p:txBody>
          <a:bodyPr>
            <a:normAutofit/>
          </a:bodyPr>
          <a:lstStyle/>
          <a:p>
            <a:r>
              <a:rPr lang="en-AU" dirty="0" smtClean="0"/>
              <a:t>A  RABBIT  - THREE </a:t>
            </a:r>
            <a:r>
              <a:rPr lang="en-AU" dirty="0" smtClean="0"/>
              <a:t>RABBITS</a:t>
            </a:r>
            <a:endParaRPr lang="sl-SI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18837" y="418200"/>
            <a:ext cx="487363" cy="48736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7736" y="6500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re Do Squirrels Sleep? | www.whatdosquirrelseat.or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0" y="0"/>
            <a:ext cx="69890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7884126" y="534956"/>
            <a:ext cx="4566920" cy="2005289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A  SQUIRREL  -</a:t>
            </a:r>
            <a:b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ARE  THERE THREEE SQUIRRELS OR FOUR  SQUIRRELS?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33264" y="98911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50096" y="2174180"/>
            <a:ext cx="487363" cy="487363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9170774" y="5244005"/>
            <a:ext cx="1993624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ANSWER</a:t>
            </a:r>
          </a:p>
          <a:p>
            <a:pPr algn="ctr"/>
            <a:r>
              <a:rPr lang="en-AU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ODGOVOR:</a:t>
            </a:r>
            <a:endParaRPr lang="sl-SI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12978" y="59980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Stock-9477145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72" y="1148080"/>
            <a:ext cx="8586344" cy="57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5054600" y="0"/>
            <a:ext cx="2697480" cy="1325563"/>
          </a:xfrm>
        </p:spPr>
        <p:txBody>
          <a:bodyPr/>
          <a:lstStyle/>
          <a:p>
            <a:r>
              <a:rPr lang="en-AU" dirty="0" smtClean="0"/>
              <a:t>A  FROG</a:t>
            </a:r>
            <a:endParaRPr lang="sl-SI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5093" y="4190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8375" y="253365"/>
            <a:ext cx="7442200" cy="1325563"/>
          </a:xfrm>
        </p:spPr>
        <p:txBody>
          <a:bodyPr/>
          <a:lstStyle/>
          <a:p>
            <a:r>
              <a:rPr lang="en-AU" b="1" dirty="0" smtClean="0"/>
              <a:t>5  </a:t>
            </a:r>
            <a:r>
              <a:rPr lang="en-AU" b="1" dirty="0" smtClean="0">
                <a:solidFill>
                  <a:schemeClr val="accent6"/>
                </a:solidFill>
              </a:rPr>
              <a:t>GREEN</a:t>
            </a:r>
            <a:r>
              <a:rPr lang="en-AU" b="1" dirty="0" smtClean="0"/>
              <a:t> AND </a:t>
            </a:r>
            <a:r>
              <a:rPr lang="en-AU" b="1" dirty="0" smtClean="0">
                <a:solidFill>
                  <a:schemeClr val="accent6"/>
                </a:solidFill>
              </a:rPr>
              <a:t>S</a:t>
            </a:r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</a:t>
            </a:r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AU" b="1" dirty="0" smtClean="0">
                <a:solidFill>
                  <a:schemeClr val="accent6"/>
                </a:solidFill>
              </a:rPr>
              <a:t>E</a:t>
            </a:r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AU" b="1" dirty="0" smtClean="0"/>
              <a:t> </a:t>
            </a:r>
            <a:r>
              <a:rPr lang="en-AU" b="1" dirty="0" smtClean="0">
                <a:solidFill>
                  <a:srgbClr val="669900"/>
                </a:solidFill>
              </a:rPr>
              <a:t>FROGS</a:t>
            </a:r>
            <a:endParaRPr lang="sl-SI" b="1" dirty="0">
              <a:solidFill>
                <a:srgbClr val="6699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701012" y="5965448"/>
            <a:ext cx="6995248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https://</a:t>
            </a:r>
            <a:r>
              <a:rPr lang="sl-SI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www.youtube.com/watch?v=ziGG_L9C12o</a:t>
            </a:r>
            <a:endParaRPr lang="en-AU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sl-SI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4686190" y="1137583"/>
            <a:ext cx="2819619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</a:t>
            </a:r>
            <a:r>
              <a:rPr lang="en-AU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ZELENIH IN </a:t>
            </a:r>
            <a:r>
              <a:rPr lang="en-AU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PEGASTIH </a:t>
            </a:r>
            <a:r>
              <a:rPr lang="en-AU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ŽABIC</a:t>
            </a:r>
            <a:endParaRPr lang="sl-SI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581974" y="4992231"/>
            <a:ext cx="1132736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KLIKNITE NA POVEZAVO, SI OGLEJTE </a:t>
            </a:r>
            <a:r>
              <a:rPr lang="en-AU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POSLUŠAJTE, NATO PA SI POJTE </a:t>
            </a:r>
            <a:r>
              <a:rPr lang="en-AU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ZRAVEN,</a:t>
            </a:r>
          </a:p>
          <a:p>
            <a:pPr algn="ctr"/>
            <a:r>
              <a:rPr lang="en-A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ČE VAS JE VEČ, SE LAHKO IGRATE ŽAB, KI SKAČEJO V </a:t>
            </a:r>
            <a:r>
              <a:rPr lang="en-A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RIBNIK!</a:t>
            </a:r>
            <a:endParaRPr lang="sl-SI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0204" y="965691"/>
            <a:ext cx="487363" cy="4873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8746" y="1501427"/>
            <a:ext cx="7473820" cy="2415616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3181857" y="3564697"/>
            <a:ext cx="744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/>
              <a:t>SAT ON A 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AU" b="1" dirty="0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AU" b="1" dirty="0" smtClean="0">
                <a:solidFill>
                  <a:schemeClr val="accent6"/>
                </a:solidFill>
              </a:rPr>
              <a:t>E</a:t>
            </a:r>
            <a:r>
              <a:rPr lang="en-AU" b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AU" b="1" dirty="0" smtClean="0"/>
              <a:t> </a:t>
            </a:r>
            <a:r>
              <a:rPr lang="en-AU" b="1" dirty="0" smtClean="0">
                <a:solidFill>
                  <a:srgbClr val="669900"/>
                </a:solidFill>
              </a:rPr>
              <a:t>LOG …</a:t>
            </a:r>
            <a:endParaRPr lang="sl-SI" b="1" dirty="0">
              <a:solidFill>
                <a:srgbClr val="669900"/>
              </a:solidFill>
            </a:endParaRPr>
          </a:p>
        </p:txBody>
      </p:sp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5203" y="4038800"/>
            <a:ext cx="487363" cy="487363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4532570" y="4420224"/>
            <a:ext cx="3332131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SEDELO NA PEGASTEM HLODU ...</a:t>
            </a:r>
            <a:endParaRPr lang="sl-SI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Raven puščični povezovalnik 12"/>
          <p:cNvCxnSpPr/>
          <p:nvPr/>
        </p:nvCxnSpPr>
        <p:spPr>
          <a:xfrm flipH="1" flipV="1">
            <a:off x="7053943" y="3359020"/>
            <a:ext cx="727788" cy="6797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4075" y="117447"/>
            <a:ext cx="12029812" cy="158551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THIS IS A TWIG OR A STICK. – WELL, I SEE TWO STICKS!</a:t>
            </a:r>
            <a:br>
              <a:rPr lang="en-AU" dirty="0" smtClean="0"/>
            </a:br>
            <a:r>
              <a:rPr lang="en-AU" dirty="0" smtClean="0"/>
              <a:t>This is a twig or a stick. (</a:t>
            </a:r>
            <a:r>
              <a:rPr lang="en-AU" dirty="0" err="1" smtClean="0"/>
              <a:t>vejica</a:t>
            </a:r>
            <a:r>
              <a:rPr lang="en-AU" dirty="0" smtClean="0"/>
              <a:t>) – Well, I see two (2) sticks! </a:t>
            </a:r>
            <a:endParaRPr lang="sl-SI" dirty="0"/>
          </a:p>
        </p:txBody>
      </p:sp>
      <p:pic>
        <p:nvPicPr>
          <p:cNvPr id="1026" name="Picture 2" descr="Jonny Wilcox on Twitter: &quot;“@RiffRaff41: Yay! I'm a twig!  http://t.co/l5yE64X6ze”@NunuMcCann I think you'll like this!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96" y="1771649"/>
            <a:ext cx="3814763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 Stick in the Road | Writin' Fi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81" y="1485900"/>
            <a:ext cx="5372098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94225" y="0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1079" y="259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1680" y="446766"/>
            <a:ext cx="10515600" cy="1325563"/>
          </a:xfrm>
        </p:spPr>
        <p:txBody>
          <a:bodyPr/>
          <a:lstStyle/>
          <a:p>
            <a:r>
              <a:rPr lang="en-AU" dirty="0" smtClean="0"/>
              <a:t>THIS IS A VERY SMALL TREE. – A BONSAI TREE.</a:t>
            </a:r>
            <a:br>
              <a:rPr lang="en-AU" dirty="0" smtClean="0"/>
            </a:br>
            <a:r>
              <a:rPr lang="en-AU" dirty="0" smtClean="0"/>
              <a:t>This is a very small tree. – A bonsai tree.</a:t>
            </a:r>
            <a:endParaRPr lang="sl-SI" dirty="0"/>
          </a:p>
        </p:txBody>
      </p:sp>
      <p:pic>
        <p:nvPicPr>
          <p:cNvPr id="3076" name="Picture 4" descr="https://upload.wikimedia.org/wikipedia/commons/thumb/8/80/Pescia%2C_museo_del_bonsai%2C_punica_granatum%2C_stile_moyogi_%28eretto_informale%29%2C_con_frutti.jpg/800px-Pescia%2C_museo_del_bonsai%2C_punica_granatum%2C_stile_moyogi_%28eretto_informale%29%2C_con_frutt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49" y="2049236"/>
            <a:ext cx="4049010" cy="46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88389" y="64631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3089" y="12849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9715" y="228601"/>
            <a:ext cx="11421836" cy="1599576"/>
          </a:xfrm>
        </p:spPr>
        <p:txBody>
          <a:bodyPr/>
          <a:lstStyle/>
          <a:p>
            <a:r>
              <a:rPr lang="en-AU" dirty="0" smtClean="0"/>
              <a:t>THIS IS </a:t>
            </a:r>
            <a:r>
              <a:rPr lang="en-AU" b="1" dirty="0" smtClean="0"/>
              <a:t>A SMALL TREE</a:t>
            </a:r>
            <a:r>
              <a:rPr lang="en-AU" dirty="0" smtClean="0"/>
              <a:t>, </a:t>
            </a:r>
            <a:r>
              <a:rPr lang="en-AU" b="1" dirty="0" smtClean="0"/>
              <a:t>A YOUNG TREE</a:t>
            </a:r>
            <a:r>
              <a:rPr lang="en-AU" dirty="0" smtClean="0"/>
              <a:t>.</a:t>
            </a:r>
            <a:br>
              <a:rPr lang="en-AU" dirty="0" smtClean="0"/>
            </a:br>
            <a:r>
              <a:rPr lang="en-AU" dirty="0" smtClean="0"/>
              <a:t>This is </a:t>
            </a:r>
            <a:r>
              <a:rPr lang="en-AU" b="1" dirty="0" smtClean="0"/>
              <a:t>a</a:t>
            </a:r>
            <a:r>
              <a:rPr lang="en-AU" dirty="0" smtClean="0"/>
              <a:t> </a:t>
            </a:r>
            <a:r>
              <a:rPr lang="en-AU" b="1" dirty="0" smtClean="0"/>
              <a:t>small</a:t>
            </a:r>
            <a:r>
              <a:rPr lang="en-AU" dirty="0" smtClean="0"/>
              <a:t> </a:t>
            </a:r>
            <a:r>
              <a:rPr lang="en-AU" b="1" dirty="0" smtClean="0"/>
              <a:t>tree</a:t>
            </a:r>
            <a:r>
              <a:rPr lang="en-AU" dirty="0" smtClean="0"/>
              <a:t>, </a:t>
            </a:r>
            <a:r>
              <a:rPr lang="en-AU" b="1" dirty="0" smtClean="0"/>
              <a:t>a</a:t>
            </a:r>
            <a:r>
              <a:rPr lang="en-AU" dirty="0" smtClean="0"/>
              <a:t> </a:t>
            </a:r>
            <a:r>
              <a:rPr lang="en-AU" b="1" dirty="0" smtClean="0"/>
              <a:t>young</a:t>
            </a:r>
            <a:r>
              <a:rPr lang="en-AU" dirty="0" smtClean="0"/>
              <a:t> </a:t>
            </a:r>
            <a:r>
              <a:rPr lang="en-AU" b="1" dirty="0" smtClean="0"/>
              <a:t>tree</a:t>
            </a:r>
            <a:r>
              <a:rPr lang="en-AU" dirty="0" smtClean="0"/>
              <a:t>.</a:t>
            </a:r>
            <a:r>
              <a:rPr lang="en-AU" sz="2600" dirty="0" smtClean="0"/>
              <a:t>   (</a:t>
            </a:r>
            <a:r>
              <a:rPr lang="en-AU" sz="2600" dirty="0" err="1" smtClean="0"/>
              <a:t>Majhno</a:t>
            </a:r>
            <a:r>
              <a:rPr lang="en-AU" sz="2600" dirty="0" smtClean="0"/>
              <a:t>, </a:t>
            </a:r>
            <a:r>
              <a:rPr lang="en-AU" sz="2600" dirty="0" err="1" smtClean="0"/>
              <a:t>mlado</a:t>
            </a:r>
            <a:r>
              <a:rPr lang="en-AU" sz="2600" dirty="0" smtClean="0"/>
              <a:t> </a:t>
            </a:r>
            <a:r>
              <a:rPr lang="en-AU" sz="2600" dirty="0" err="1" smtClean="0"/>
              <a:t>drevo</a:t>
            </a:r>
            <a:r>
              <a:rPr lang="en-AU" sz="2600" dirty="0" smtClean="0"/>
              <a:t>.)</a:t>
            </a:r>
            <a:endParaRPr lang="sl-SI" dirty="0"/>
          </a:p>
        </p:txBody>
      </p:sp>
      <p:pic>
        <p:nvPicPr>
          <p:cNvPr id="1026" name="Picture 2" descr="3 Useful Tips For Planting Trees in the Fall - Glynn Young's Landscaping &amp;  Nursery Center - Nicholasville | NearS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1828177"/>
            <a:ext cx="3925777" cy="502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3174" y="0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19318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apanese Maple Care &amp; UK Growing Tips | UpGardener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13"/>
            <a:ext cx="12192000" cy="70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005319" y="5532437"/>
            <a:ext cx="54185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chemeClr val="bg1"/>
                </a:solidFill>
              </a:rPr>
              <a:t>THIS IS A BIG TREE!</a:t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b="1" dirty="0" smtClean="0">
                <a:solidFill>
                  <a:schemeClr val="bg1"/>
                </a:solidFill>
              </a:rPr>
              <a:t>This is a big tree!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8396" y="58787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0318"/>
            <a:ext cx="7432221" cy="165961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TREES GROW </a:t>
            </a:r>
            <a:r>
              <a:rPr lang="en-AU" b="1" dirty="0" smtClean="0"/>
              <a:t>FROM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0000"/>
                </a:solidFill>
              </a:rPr>
              <a:t>SMALL</a:t>
            </a:r>
            <a:r>
              <a:rPr lang="en-AU" dirty="0" smtClean="0"/>
              <a:t> </a:t>
            </a:r>
            <a:r>
              <a:rPr lang="en-AU" b="1" dirty="0" smtClean="0"/>
              <a:t>TO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0000"/>
                </a:solidFill>
              </a:rPr>
              <a:t>BIG</a:t>
            </a:r>
            <a:r>
              <a:rPr lang="en-AU" dirty="0" smtClean="0"/>
              <a:t>.</a:t>
            </a:r>
            <a:br>
              <a:rPr lang="en-AU" dirty="0" smtClean="0"/>
            </a:br>
            <a:r>
              <a:rPr lang="en-AU" dirty="0" smtClean="0"/>
              <a:t>Trees grow </a:t>
            </a:r>
            <a:r>
              <a:rPr lang="en-AU" b="1" dirty="0" smtClean="0"/>
              <a:t>from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0000"/>
                </a:solidFill>
              </a:rPr>
              <a:t>small</a:t>
            </a:r>
            <a:r>
              <a:rPr lang="en-AU" dirty="0" smtClean="0"/>
              <a:t> </a:t>
            </a:r>
            <a:r>
              <a:rPr lang="en-AU" b="1" dirty="0" smtClean="0"/>
              <a:t>to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0000"/>
                </a:solidFill>
              </a:rPr>
              <a:t>big</a:t>
            </a:r>
            <a:r>
              <a:rPr lang="en-AU" dirty="0" smtClean="0"/>
              <a:t>.</a:t>
            </a:r>
            <a:br>
              <a:rPr lang="en-AU" dirty="0" smtClean="0"/>
            </a:b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02391"/>
            <a:ext cx="5658341" cy="40556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5740" y="2802391"/>
            <a:ext cx="6120966" cy="4055609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4588080" y="1691580"/>
            <a:ext cx="7824107" cy="1659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TREES GROW </a:t>
            </a:r>
            <a:r>
              <a:rPr lang="en-AU" b="1" dirty="0" smtClean="0"/>
              <a:t>FROM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3300"/>
                </a:solidFill>
              </a:rPr>
              <a:t>YOUNG</a:t>
            </a:r>
            <a:r>
              <a:rPr lang="en-AU" dirty="0" smtClean="0"/>
              <a:t> </a:t>
            </a:r>
            <a:r>
              <a:rPr lang="en-AU" b="1" dirty="0" smtClean="0"/>
              <a:t>TO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0000"/>
                </a:solidFill>
              </a:rPr>
              <a:t>OLD</a:t>
            </a:r>
            <a:r>
              <a:rPr lang="en-AU" dirty="0" smtClean="0"/>
              <a:t>.</a:t>
            </a:r>
            <a:br>
              <a:rPr lang="en-AU" dirty="0" smtClean="0"/>
            </a:br>
            <a:r>
              <a:rPr lang="en-AU" dirty="0" smtClean="0"/>
              <a:t>Trees grow </a:t>
            </a:r>
            <a:r>
              <a:rPr lang="en-AU" b="1" dirty="0" smtClean="0"/>
              <a:t>from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3300"/>
                </a:solidFill>
              </a:rPr>
              <a:t>young</a:t>
            </a:r>
            <a:r>
              <a:rPr lang="en-AU" dirty="0" smtClean="0"/>
              <a:t> </a:t>
            </a:r>
            <a:r>
              <a:rPr lang="en-AU" b="1" dirty="0" smtClean="0"/>
              <a:t>to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0000"/>
                </a:solidFill>
              </a:rPr>
              <a:t>old</a:t>
            </a:r>
            <a:r>
              <a:rPr lang="en-AU" dirty="0" smtClean="0"/>
              <a:t>.</a:t>
            </a:r>
            <a:br>
              <a:rPr lang="en-AU" dirty="0" smtClean="0"/>
            </a:br>
            <a:endParaRPr lang="sl-SI" dirty="0"/>
          </a:p>
        </p:txBody>
      </p:sp>
      <p:sp>
        <p:nvSpPr>
          <p:cNvPr id="7" name="Prostoročno 6"/>
          <p:cNvSpPr/>
          <p:nvPr/>
        </p:nvSpPr>
        <p:spPr>
          <a:xfrm>
            <a:off x="1894114" y="2988129"/>
            <a:ext cx="2563586" cy="2947307"/>
          </a:xfrm>
          <a:custGeom>
            <a:avLst/>
            <a:gdLst>
              <a:gd name="connsiteX0" fmla="*/ 2588079 w 2588079"/>
              <a:gd name="connsiteY0" fmla="*/ 2963635 h 2963635"/>
              <a:gd name="connsiteX1" fmla="*/ 1510393 w 2588079"/>
              <a:gd name="connsiteY1" fmla="*/ 2841171 h 2963635"/>
              <a:gd name="connsiteX2" fmla="*/ 1028700 w 2588079"/>
              <a:gd name="connsiteY2" fmla="*/ 2449285 h 2963635"/>
              <a:gd name="connsiteX3" fmla="*/ 595993 w 2588079"/>
              <a:gd name="connsiteY3" fmla="*/ 1094014 h 2963635"/>
              <a:gd name="connsiteX4" fmla="*/ 0 w 2588079"/>
              <a:gd name="connsiteY4" fmla="*/ 0 h 296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8079" h="2963635">
                <a:moveTo>
                  <a:pt x="2588079" y="2963635"/>
                </a:moveTo>
                <a:cubicBezTo>
                  <a:pt x="2179184" y="2945265"/>
                  <a:pt x="1770289" y="2926896"/>
                  <a:pt x="1510393" y="2841171"/>
                </a:cubicBezTo>
                <a:cubicBezTo>
                  <a:pt x="1250497" y="2755446"/>
                  <a:pt x="1181100" y="2740478"/>
                  <a:pt x="1028700" y="2449285"/>
                </a:cubicBezTo>
                <a:cubicBezTo>
                  <a:pt x="876300" y="2158092"/>
                  <a:pt x="767443" y="1502228"/>
                  <a:pt x="595993" y="1094014"/>
                </a:cubicBezTo>
                <a:cubicBezTo>
                  <a:pt x="424543" y="685800"/>
                  <a:pt x="212271" y="342900"/>
                  <a:pt x="0" y="0"/>
                </a:cubicBezTo>
              </a:path>
            </a:pathLst>
          </a:cu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ostoročno 7"/>
          <p:cNvSpPr/>
          <p:nvPr/>
        </p:nvSpPr>
        <p:spPr>
          <a:xfrm>
            <a:off x="9209315" y="3351198"/>
            <a:ext cx="854040" cy="2363802"/>
          </a:xfrm>
          <a:custGeom>
            <a:avLst/>
            <a:gdLst>
              <a:gd name="connsiteX0" fmla="*/ 0 w 837711"/>
              <a:gd name="connsiteY0" fmla="*/ 2563586 h 2563586"/>
              <a:gd name="connsiteX1" fmla="*/ 832757 w 837711"/>
              <a:gd name="connsiteY1" fmla="*/ 1657350 h 2563586"/>
              <a:gd name="connsiteX2" fmla="*/ 367393 w 837711"/>
              <a:gd name="connsiteY2" fmla="*/ 0 h 2563586"/>
              <a:gd name="connsiteX3" fmla="*/ 367393 w 837711"/>
              <a:gd name="connsiteY3" fmla="*/ 0 h 256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7711" h="2563586">
                <a:moveTo>
                  <a:pt x="0" y="2563586"/>
                </a:moveTo>
                <a:cubicBezTo>
                  <a:pt x="385762" y="2324100"/>
                  <a:pt x="771525" y="2084614"/>
                  <a:pt x="832757" y="1657350"/>
                </a:cubicBezTo>
                <a:cubicBezTo>
                  <a:pt x="893989" y="1230086"/>
                  <a:pt x="367393" y="0"/>
                  <a:pt x="367393" y="0"/>
                </a:cubicBezTo>
                <a:lnTo>
                  <a:pt x="367393" y="0"/>
                </a:ln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Raven puščični povezovalnik 9"/>
          <p:cNvCxnSpPr/>
          <p:nvPr/>
        </p:nvCxnSpPr>
        <p:spPr>
          <a:xfrm flipH="1" flipV="1">
            <a:off x="9486899" y="3159578"/>
            <a:ext cx="106137" cy="207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85488" y="3019870"/>
            <a:ext cx="487363" cy="487363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17440" y="2744447"/>
            <a:ext cx="487363" cy="487363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5949658" y="931241"/>
            <a:ext cx="4113697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17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Drevesa</a:t>
            </a:r>
            <a:r>
              <a:rPr lang="en-AU" sz="1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AU" sz="17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rastejo</a:t>
            </a:r>
            <a:r>
              <a:rPr lang="en-AU" sz="1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od </a:t>
            </a:r>
            <a:r>
              <a:rPr lang="en-AU" sz="17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majhnega</a:t>
            </a:r>
            <a:r>
              <a:rPr lang="en-AU" sz="1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</a:t>
            </a:r>
            <a:r>
              <a:rPr lang="en-AU" sz="17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velikega</a:t>
            </a:r>
            <a:r>
              <a:rPr lang="en-AU" sz="1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endParaRPr lang="en-AU" sz="17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AU" sz="17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Drevesa</a:t>
            </a:r>
            <a:r>
              <a:rPr lang="en-AU" sz="17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AU" sz="17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rastnejo</a:t>
            </a:r>
            <a:r>
              <a:rPr lang="en-AU" sz="17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od </a:t>
            </a:r>
            <a:r>
              <a:rPr lang="en-AU" sz="17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mladega</a:t>
            </a:r>
            <a:r>
              <a:rPr lang="en-AU" sz="17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</a:t>
            </a:r>
            <a:r>
              <a:rPr lang="en-AU" sz="17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starega</a:t>
            </a:r>
            <a:r>
              <a:rPr lang="en-AU" sz="17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sl-SI" sz="17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2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7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1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33248" y="-101600"/>
            <a:ext cx="2964272" cy="1427163"/>
          </a:xfrm>
        </p:spPr>
        <p:txBody>
          <a:bodyPr/>
          <a:lstStyle/>
          <a:p>
            <a:r>
              <a:rPr lang="en-AU" b="1" dirty="0" smtClean="0"/>
              <a:t>ONE  WOLF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937" y="1114795"/>
            <a:ext cx="6837863" cy="5743205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9115" y="3682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5135880" y="0"/>
            <a:ext cx="2331720" cy="1325563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A  MOLE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4106" name="Picture 10" descr="Like people, some animals love autumn and the bright foliage of the forest  during the fall season | Autumn animals, Animals images, Anima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" y="0"/>
            <a:ext cx="10881360" cy="68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5240683" y="901111"/>
            <a:ext cx="465704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 FOX </a:t>
            </a:r>
          </a:p>
          <a:p>
            <a:pPr algn="ctr"/>
            <a:endParaRPr lang="en-A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AU" sz="54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A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AU" sz="54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A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AND A MOUSE</a:t>
            </a:r>
            <a:endParaRPr lang="sl-SI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Raven puščični povezovalnik 8"/>
          <p:cNvCxnSpPr/>
          <p:nvPr/>
        </p:nvCxnSpPr>
        <p:spPr>
          <a:xfrm flipH="1">
            <a:off x="7569205" y="1635760"/>
            <a:ext cx="81275" cy="7620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 flipV="1">
            <a:off x="7731760" y="3931920"/>
            <a:ext cx="30480" cy="124968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615" y="1529397"/>
            <a:ext cx="487363" cy="487363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51354" y="55647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60951" y="310244"/>
            <a:ext cx="5181600" cy="1325563"/>
          </a:xfrm>
        </p:spPr>
        <p:txBody>
          <a:bodyPr/>
          <a:lstStyle/>
          <a:p>
            <a:r>
              <a:rPr lang="en-AU" b="1" dirty="0" smtClean="0"/>
              <a:t>TWO MUSHROOMS</a:t>
            </a:r>
            <a:endParaRPr lang="sl-SI" b="1" dirty="0"/>
          </a:p>
        </p:txBody>
      </p:sp>
      <p:pic>
        <p:nvPicPr>
          <p:cNvPr id="1028" name="Picture 4" descr="File:(Gemeine Steinpilz) Boletus edulis.jp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1" y="1755321"/>
            <a:ext cx="7654019" cy="5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9615" y="10571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169</Words>
  <Application>Microsoft Office PowerPoint</Application>
  <PresentationFormat>Širokozaslonsko</PresentationFormat>
  <Paragraphs>34</Paragraphs>
  <Slides>15</Slides>
  <Notes>0</Notes>
  <HiddenSlides>0</HiddenSlides>
  <MMClips>25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Nature in the autumn</vt:lpstr>
      <vt:lpstr>THIS IS A TWIG OR A STICK. – WELL, I SEE TWO STICKS! This is a twig or a stick. (vejica) – Well, I see two (2) sticks! </vt:lpstr>
      <vt:lpstr>THIS IS A VERY SMALL TREE. – A BONSAI TREE. This is a very small tree. – A bonsai tree.</vt:lpstr>
      <vt:lpstr>THIS IS A SMALL TREE, A YOUNG TREE. This is a small tree, a young tree.   (Majhno, mlado drevo.)</vt:lpstr>
      <vt:lpstr>PowerPointova predstavitev</vt:lpstr>
      <vt:lpstr>TREES GROW FROM SMALL TO BIG. Trees grow from small to big. </vt:lpstr>
      <vt:lpstr>ONE  WOLF</vt:lpstr>
      <vt:lpstr>A  MOLE</vt:lpstr>
      <vt:lpstr>TWO MUSHROOMS</vt:lpstr>
      <vt:lpstr>A  MOLE  - TWO  MOLES</vt:lpstr>
      <vt:lpstr>A  BEAR  -  THREE  BEARS</vt:lpstr>
      <vt:lpstr>A  RABBIT  - THREE RABBITS</vt:lpstr>
      <vt:lpstr>A  SQUIRREL  - ARE  THERE THREEE SQUIRRELS OR FOUR  SQUIRRELS?</vt:lpstr>
      <vt:lpstr>A  FROG</vt:lpstr>
      <vt:lpstr>5  GREEN AND SPECKLED FROGS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in the autumn</dc:title>
  <dc:creator>Učenec</dc:creator>
  <cp:lastModifiedBy>Učenec</cp:lastModifiedBy>
  <cp:revision>62</cp:revision>
  <dcterms:created xsi:type="dcterms:W3CDTF">2020-11-14T11:22:22Z</dcterms:created>
  <dcterms:modified xsi:type="dcterms:W3CDTF">2020-11-16T06:26:07Z</dcterms:modified>
</cp:coreProperties>
</file>