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0087-D14D-41CF-86FF-0DF61020C7FE}" type="datetimeFigureOut">
              <a:rPr lang="sl-SI" smtClean="0"/>
              <a:t>16. 04. 2019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91DA-914F-469E-861C-7F8A172E589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0087-D14D-41CF-86FF-0DF61020C7FE}" type="datetimeFigureOut">
              <a:rPr lang="sl-SI" smtClean="0"/>
              <a:t>16. 04. 2019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91DA-914F-469E-861C-7F8A172E589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0087-D14D-41CF-86FF-0DF61020C7FE}" type="datetimeFigureOut">
              <a:rPr lang="sl-SI" smtClean="0"/>
              <a:t>16. 04. 2019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91DA-914F-469E-861C-7F8A172E589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0087-D14D-41CF-86FF-0DF61020C7FE}" type="datetimeFigureOut">
              <a:rPr lang="sl-SI" smtClean="0"/>
              <a:t>16. 04. 2019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91DA-914F-469E-861C-7F8A172E589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0087-D14D-41CF-86FF-0DF61020C7FE}" type="datetimeFigureOut">
              <a:rPr lang="sl-SI" smtClean="0"/>
              <a:t>16. 04. 2019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91DA-914F-469E-861C-7F8A172E589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0087-D14D-41CF-86FF-0DF61020C7FE}" type="datetimeFigureOut">
              <a:rPr lang="sl-SI" smtClean="0"/>
              <a:t>16. 04. 2019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91DA-914F-469E-861C-7F8A172E589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0087-D14D-41CF-86FF-0DF61020C7FE}" type="datetimeFigureOut">
              <a:rPr lang="sl-SI" smtClean="0"/>
              <a:t>16. 04. 2019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91DA-914F-469E-861C-7F8A172E589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0087-D14D-41CF-86FF-0DF61020C7FE}" type="datetimeFigureOut">
              <a:rPr lang="sl-SI" smtClean="0"/>
              <a:t>16. 04. 2019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91DA-914F-469E-861C-7F8A172E589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0087-D14D-41CF-86FF-0DF61020C7FE}" type="datetimeFigureOut">
              <a:rPr lang="sl-SI" smtClean="0"/>
              <a:t>16. 04. 2019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91DA-914F-469E-861C-7F8A172E589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0087-D14D-41CF-86FF-0DF61020C7FE}" type="datetimeFigureOut">
              <a:rPr lang="sl-SI" smtClean="0"/>
              <a:t>16. 04. 2019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91DA-914F-469E-861C-7F8A172E589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0087-D14D-41CF-86FF-0DF61020C7FE}" type="datetimeFigureOut">
              <a:rPr lang="sl-SI" smtClean="0"/>
              <a:t>16. 04. 2019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91DA-914F-469E-861C-7F8A172E589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D0087-D14D-41CF-86FF-0DF61020C7FE}" type="datetimeFigureOut">
              <a:rPr lang="sl-SI" smtClean="0"/>
              <a:t>16. 04. 2019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491DA-914F-469E-861C-7F8A172E589A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eter\AppData\Local\Temp\Rar$DR04.298\new doc 2019-04-16 18.33.59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7593" y="0"/>
            <a:ext cx="520881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Peter\AppData\Local\Temp\Rar$DR07.096\new doc 2019-04-16 18.33.59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520218" y="-1187563"/>
            <a:ext cx="6103563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Peter\AppData\Local\Temp\Rar$DR07.751\new doc 2019-04-16 18.33.59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485105" y="-1224458"/>
            <a:ext cx="6173790" cy="9143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Peter\AppData\Local\Temp\Rar$DR07.303\new doc 2019-04-16 18.33.59_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608462" y="-1203799"/>
            <a:ext cx="5927075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Peter\AppData\Local\Temp\Rar$DR07.743\new doc 2019-04-16 18.33.59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497917" y="-1165262"/>
            <a:ext cx="6148166" cy="9143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eter\AppData\Local\Temp\Rar$DR08.473\new doc 2019-04-16 18.33.59_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eter\AppData\Local\Temp\Rar$DR04.988\new doc 2019-04-16 18.33.59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533077" y="-1272429"/>
            <a:ext cx="6237312" cy="93034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eter\AppData\Local\Temp\Rar$DR05.842\new doc 2019-04-16 18.33.59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487277" y="-1082614"/>
            <a:ext cx="6169445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eter\AppData\Local\Temp\Rar$DR05.987\new doc 2019-04-16 18.33.59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485105" y="-1080442"/>
            <a:ext cx="6173790" cy="9143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eter\AppData\Local\Temp\Rar$DR05.694\new doc 2019-04-16 18.33.59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421176" y="-1160528"/>
            <a:ext cx="6301648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eter\AppData\Local\Temp\Rar$DR05.429\new doc 2019-04-16 18.33.59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448873" y="-1044210"/>
            <a:ext cx="6246253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eter\AppData\Local\Temp\Rar$DR06.897\new doc 2019-04-16 18.33.59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327354" y="-1066707"/>
            <a:ext cx="6489291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eter\AppData\Local\Temp\Rar$DR06.310\new doc 2019-04-16 18.33.59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524000" y="-1263352"/>
            <a:ext cx="6096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Peter\AppData\Local\Temp\Rar$DR06.017\new doc 2019-04-16 18.33.59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481879" y="-1149224"/>
            <a:ext cx="6180241" cy="9143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Diaprojekcija na zaslonu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5" baseType="lpstr">
      <vt:lpstr>Officeova tema</vt:lpstr>
      <vt:lpstr>Diapozitiv 1</vt:lpstr>
      <vt:lpstr>Diapozitiv 2</vt:lpstr>
      <vt:lpstr>Diapozitiv 3</vt:lpstr>
      <vt:lpstr>Diapozitiv 4</vt:lpstr>
      <vt:lpstr>Diapozitiv 5</vt:lpstr>
      <vt:lpstr>Diapozitiv 6</vt:lpstr>
      <vt:lpstr>Diapozitiv 7</vt:lpstr>
      <vt:lpstr>Diapozitiv 8</vt:lpstr>
      <vt:lpstr>Diapozitiv 9</vt:lpstr>
      <vt:lpstr>Diapozitiv 10</vt:lpstr>
      <vt:lpstr>Diapozitiv 11</vt:lpstr>
      <vt:lpstr>Diapozitiv 12</vt:lpstr>
      <vt:lpstr>Diapozitiv 13</vt:lpstr>
      <vt:lpstr>Diapozitiv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Uporabnik sistema Windows</dc:creator>
  <cp:lastModifiedBy>Uporabnik sistema Windows</cp:lastModifiedBy>
  <cp:revision>1</cp:revision>
  <dcterms:created xsi:type="dcterms:W3CDTF">2019-04-16T16:52:05Z</dcterms:created>
  <dcterms:modified xsi:type="dcterms:W3CDTF">2019-04-16T16:57:00Z</dcterms:modified>
</cp:coreProperties>
</file>