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59" r:id="rId13"/>
    <p:sldId id="260" r:id="rId14"/>
    <p:sldId id="261" r:id="rId15"/>
    <p:sldId id="263" r:id="rId16"/>
    <p:sldId id="264" r:id="rId17"/>
    <p:sldId id="265" r:id="rId18"/>
    <p:sldId id="267" r:id="rId19"/>
    <p:sldId id="287" r:id="rId2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16. 02. 2021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16. 02. 2021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16. 02. 2021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16. 02. 2021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16. 02. 2021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16. 02. 2021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16. 02. 2021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16. 02. 2021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16. 02. 2021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16. 02. 2021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F845184-80ED-4EEE-94E2-90517B34E3EE}" type="datetimeFigureOut">
              <a:rPr lang="sl-SI" smtClean="0"/>
              <a:pPr/>
              <a:t>16. 02. 2021</a:t>
            </a:fld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avokot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16. 02. 2021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tumblr_myu2ofo59M1sb6iwko1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KRIZNA ŽARIŠČA</a:t>
            </a: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1961 </a:t>
            </a:r>
            <a:r>
              <a:rPr lang="en-SI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Berlinski</a:t>
            </a:r>
            <a:r>
              <a:rPr lang="en-US" dirty="0" smtClean="0"/>
              <a:t> </a:t>
            </a:r>
            <a:r>
              <a:rPr lang="en-US" dirty="0" err="1" smtClean="0"/>
              <a:t>zid</a:t>
            </a:r>
            <a:r>
              <a:rPr lang="en-US" dirty="0" smtClean="0"/>
              <a:t> </a:t>
            </a:r>
            <a:r>
              <a:rPr lang="en-SI" dirty="0" smtClean="0"/>
              <a:t>–</a:t>
            </a:r>
            <a:r>
              <a:rPr lang="en-US" dirty="0" smtClean="0"/>
              <a:t> </a:t>
            </a:r>
            <a:r>
              <a:rPr lang="en-US" b="1" dirty="0" err="1" smtClean="0"/>
              <a:t>simbol</a:t>
            </a:r>
            <a:r>
              <a:rPr lang="en-US" b="1" dirty="0" smtClean="0"/>
              <a:t> </a:t>
            </a:r>
            <a:r>
              <a:rPr lang="en-US" b="1" dirty="0" err="1" smtClean="0"/>
              <a:t>hladne</a:t>
            </a:r>
            <a:r>
              <a:rPr lang="en-US" b="1" dirty="0" smtClean="0"/>
              <a:t> </a:t>
            </a:r>
            <a:r>
              <a:rPr lang="en-US" b="1" dirty="0" err="1" smtClean="0"/>
              <a:t>vojne</a:t>
            </a:r>
            <a:r>
              <a:rPr lang="en-US" b="1" dirty="0" smtClean="0"/>
              <a:t> </a:t>
            </a:r>
            <a:r>
              <a:rPr lang="en-US" dirty="0" smtClean="0"/>
              <a:t>in </a:t>
            </a:r>
            <a:r>
              <a:rPr lang="en-US" b="1" dirty="0" err="1" smtClean="0"/>
              <a:t>blokovske</a:t>
            </a:r>
            <a:r>
              <a:rPr lang="en-US" b="1" dirty="0" smtClean="0"/>
              <a:t> </a:t>
            </a:r>
            <a:r>
              <a:rPr lang="en-US" b="1" dirty="0" err="1" smtClean="0"/>
              <a:t>ureditve</a:t>
            </a:r>
            <a:r>
              <a:rPr lang="en-US" b="1" dirty="0" smtClean="0"/>
              <a:t> </a:t>
            </a:r>
            <a:r>
              <a:rPr lang="en-US" b="1" dirty="0" err="1" smtClean="0"/>
              <a:t>sveta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4604920" cy="366413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00" y="2939190"/>
            <a:ext cx="3870185" cy="28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3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Svet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 </a:t>
            </a:r>
            <a:r>
              <a:rPr lang="en-US" dirty="0" err="1" smtClean="0"/>
              <a:t>svetu</a:t>
            </a:r>
            <a:r>
              <a:rPr lang="en-US" dirty="0" smtClean="0"/>
              <a:t> so se </a:t>
            </a:r>
            <a:r>
              <a:rPr lang="en-US" dirty="0" err="1" smtClean="0"/>
              <a:t>razvila</a:t>
            </a:r>
            <a:r>
              <a:rPr lang="en-US" dirty="0" smtClean="0"/>
              <a:t> </a:t>
            </a:r>
            <a:r>
              <a:rPr lang="en-US" dirty="0" err="1" smtClean="0"/>
              <a:t>mnoga</a:t>
            </a:r>
            <a:r>
              <a:rPr lang="en-US" dirty="0" smtClean="0"/>
              <a:t> </a:t>
            </a:r>
            <a:r>
              <a:rPr lang="en-US" dirty="0" err="1" smtClean="0"/>
              <a:t>krizna</a:t>
            </a:r>
            <a:r>
              <a:rPr lang="en-US" dirty="0" smtClean="0"/>
              <a:t> </a:t>
            </a:r>
            <a:r>
              <a:rPr lang="en-US" dirty="0" err="1" smtClean="0"/>
              <a:t>žarišča</a:t>
            </a:r>
            <a:r>
              <a:rPr lang="en-US" dirty="0" smtClean="0"/>
              <a:t>, </a:t>
            </a:r>
            <a:r>
              <a:rPr lang="en-US" dirty="0" err="1" smtClean="0"/>
              <a:t>najbolj</a:t>
            </a:r>
            <a:r>
              <a:rPr lang="en-US" dirty="0" smtClean="0"/>
              <a:t> </a:t>
            </a:r>
            <a:r>
              <a:rPr lang="en-US" dirty="0" err="1" smtClean="0"/>
              <a:t>znana</a:t>
            </a:r>
            <a:r>
              <a:rPr lang="en-US" dirty="0" smtClean="0"/>
              <a:t> so: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Korejska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vojna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(1950-1953)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Vietnamska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vojna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(1965-1975)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Arabsko-izraelske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vojne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(1948- </a:t>
            </a:r>
            <a:r>
              <a:rPr lang="en-SI" dirty="0" smtClean="0"/>
              <a:t>…</a:t>
            </a:r>
            <a:r>
              <a:rPr lang="en-US" dirty="0" smtClean="0"/>
              <a:t>)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Kubanska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kriza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(1963)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Korejska </a:t>
            </a:r>
            <a:r>
              <a:rPr lang="sl-SI" dirty="0" smtClean="0"/>
              <a:t>vojna</a:t>
            </a:r>
            <a:endParaRPr lang="sl-SI" dirty="0"/>
          </a:p>
        </p:txBody>
      </p:sp>
      <p:pic>
        <p:nvPicPr>
          <p:cNvPr id="5" name="Ograda vsebine 4" descr="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92673"/>
            <a:ext cx="8215370" cy="536532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742041"/>
          </a:xfrm>
        </p:spPr>
        <p:txBody>
          <a:bodyPr>
            <a:normAutofit/>
          </a:bodyPr>
          <a:lstStyle/>
          <a:p>
            <a:r>
              <a:rPr lang="sl-SI" dirty="0" smtClean="0"/>
              <a:t>Severna Koreja leta 1950 napade Južno Korejo. Severnjake podpirata Sovjetska zveza in Kitajska, južnjake pa ZDA. </a:t>
            </a:r>
          </a:p>
          <a:p>
            <a:r>
              <a:rPr lang="sl-SI" dirty="0" smtClean="0"/>
              <a:t>Leta </a:t>
            </a:r>
            <a:r>
              <a:rPr lang="sl-SI" dirty="0" smtClean="0"/>
              <a:t>1953 so za mejo določili </a:t>
            </a:r>
            <a:r>
              <a:rPr lang="sl-SI" b="1" dirty="0" smtClean="0"/>
              <a:t>38. vzporednik</a:t>
            </a:r>
            <a:r>
              <a:rPr lang="sl-SI" dirty="0" smtClean="0"/>
              <a:t>, ki še danes predstavlja mejo med državama.</a:t>
            </a:r>
          </a:p>
          <a:p>
            <a:r>
              <a:rPr lang="sl-SI" dirty="0" smtClean="0"/>
              <a:t>Premirje med državama ni nikoli bilo dejansko podpisano.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Kuba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1959 – Fidel Castro izvede državni udar na Kubi in vrže z oblasti diktatorski režim, ki so ga podprle ZDA. Pod vplivom SZ uvede </a:t>
            </a:r>
            <a:r>
              <a:rPr lang="sl-SI" b="1" dirty="0"/>
              <a:t>socializem</a:t>
            </a:r>
            <a:r>
              <a:rPr lang="sl-SI" dirty="0"/>
              <a:t>.</a:t>
            </a:r>
          </a:p>
          <a:p>
            <a:r>
              <a:rPr lang="sl-SI" dirty="0"/>
              <a:t>ZDA se počutijo ogrožene.</a:t>
            </a:r>
          </a:p>
          <a:p>
            <a:r>
              <a:rPr lang="sl-SI" dirty="0"/>
              <a:t>Napetost se poveča, ko kot odgovor na ameriške postojanke v Turčiji SZ začne nameščati </a:t>
            </a:r>
            <a:r>
              <a:rPr lang="sl-SI" b="1" dirty="0"/>
              <a:t>jedrske izstrelke </a:t>
            </a:r>
            <a:r>
              <a:rPr lang="sl-SI" dirty="0"/>
              <a:t>na Kubi.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- načrt sovjetskih jedrskih instalacij na Kubi -</a:t>
            </a:r>
            <a:endParaRPr lang="sl-SI" dirty="0"/>
          </a:p>
        </p:txBody>
      </p:sp>
      <p:pic>
        <p:nvPicPr>
          <p:cNvPr id="4" name="Ograda vsebine 3" descr="800px-Cubacrisis_17_Oct_19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49263"/>
            <a:ext cx="8715436" cy="53087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- domet ruskih izstrelkov -</a:t>
            </a:r>
            <a:endParaRPr lang="sl-SI" dirty="0"/>
          </a:p>
        </p:txBody>
      </p:sp>
      <p:pic>
        <p:nvPicPr>
          <p:cNvPr id="4" name="Ograda vsebine 3" descr="distances-of-major-cities-from-cu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516" y="1500174"/>
            <a:ext cx="7709645" cy="53578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23036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Takratni predsednik </a:t>
            </a:r>
            <a:r>
              <a:rPr lang="sl-SI" b="1" dirty="0" smtClean="0"/>
              <a:t>John F. Kennedy</a:t>
            </a:r>
            <a:r>
              <a:rPr lang="sl-SI" dirty="0" smtClean="0"/>
              <a:t> odobri namestitev ameriških sil v oporišču </a:t>
            </a:r>
            <a:r>
              <a:rPr lang="sl-SI" dirty="0" err="1" smtClean="0"/>
              <a:t>Guantanamo</a:t>
            </a:r>
            <a:r>
              <a:rPr lang="sl-SI" dirty="0" smtClean="0"/>
              <a:t>.</a:t>
            </a:r>
          </a:p>
          <a:p>
            <a:r>
              <a:rPr lang="sl-SI" dirty="0" smtClean="0"/>
              <a:t>Sovjetske sile sestrelijo ameriško izvidniško letalo. Kriza doseže nove razsežnosti, jedrski spopad je vse bližje.</a:t>
            </a:r>
          </a:p>
          <a:p>
            <a:r>
              <a:rPr lang="sl-SI" dirty="0" smtClean="0"/>
              <a:t>Na srečo sovjetski voditelj </a:t>
            </a:r>
            <a:r>
              <a:rPr lang="sl-SI" b="1" dirty="0" smtClean="0"/>
              <a:t>Nikita Hruščov</a:t>
            </a:r>
            <a:r>
              <a:rPr lang="sl-SI" dirty="0" smtClean="0"/>
              <a:t> noče spopada, ki bi verjetno uničil vse. Ruske ladje se obrnejo, oporišča začnejo prazniti.</a:t>
            </a:r>
          </a:p>
          <a:p>
            <a:r>
              <a:rPr lang="sl-SI" dirty="0" smtClean="0"/>
              <a:t>Da bi preprečili morebitno novo krizo, uvedejo </a:t>
            </a:r>
            <a:r>
              <a:rPr lang="sl-SI" b="1" dirty="0" smtClean="0"/>
              <a:t>rdeči telefon</a:t>
            </a:r>
            <a:r>
              <a:rPr lang="sl-SI" dirty="0" smtClean="0"/>
              <a:t>.</a:t>
            </a:r>
            <a:r>
              <a:rPr lang="en-US" dirty="0" smtClean="0"/>
              <a:t> </a:t>
            </a:r>
            <a:endParaRPr lang="sl-S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Vietnamska </a:t>
            </a:r>
            <a:r>
              <a:rPr lang="sl-SI" dirty="0" smtClean="0"/>
              <a:t>vojna</a:t>
            </a:r>
            <a:endParaRPr lang="sl-SI" dirty="0"/>
          </a:p>
        </p:txBody>
      </p:sp>
      <p:pic>
        <p:nvPicPr>
          <p:cNvPr id="4" name="Ograda vsebine 3" descr="vietnam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3286148" cy="2563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ss-100429-vietnam-03.ss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285860"/>
            <a:ext cx="3580425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048642"/>
            <a:ext cx="4014797" cy="2604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napal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143380"/>
            <a:ext cx="3613201" cy="2414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Spopad</a:t>
            </a:r>
            <a:r>
              <a:rPr lang="en-US" dirty="0" smtClean="0"/>
              <a:t> med </a:t>
            </a:r>
            <a:r>
              <a:rPr lang="en-US" dirty="0" err="1" smtClean="0"/>
              <a:t>Severnim</a:t>
            </a:r>
            <a:r>
              <a:rPr lang="en-US" dirty="0" smtClean="0"/>
              <a:t> in </a:t>
            </a:r>
            <a:r>
              <a:rPr lang="en-US" dirty="0" err="1" smtClean="0"/>
              <a:t>Južnim</a:t>
            </a:r>
            <a:r>
              <a:rPr lang="en-US" dirty="0" smtClean="0"/>
              <a:t> </a:t>
            </a:r>
            <a:r>
              <a:rPr lang="en-US" dirty="0" err="1" smtClean="0"/>
              <a:t>Vietnamom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Sodelujeta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ZDA in </a:t>
            </a:r>
            <a:r>
              <a:rPr lang="en-US" dirty="0" err="1" smtClean="0"/>
              <a:t>Sovjetska</a:t>
            </a:r>
            <a:r>
              <a:rPr lang="en-US" dirty="0" smtClean="0"/>
              <a:t> </a:t>
            </a:r>
            <a:r>
              <a:rPr lang="en-US" dirty="0" err="1" smtClean="0"/>
              <a:t>zveza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Ameriška</a:t>
            </a:r>
            <a:r>
              <a:rPr lang="en-US" dirty="0" smtClean="0"/>
              <a:t> </a:t>
            </a:r>
            <a:r>
              <a:rPr lang="en-US" dirty="0" err="1" smtClean="0"/>
              <a:t>vojska</a:t>
            </a:r>
            <a:r>
              <a:rPr lang="en-US" dirty="0" smtClean="0"/>
              <a:t> se </a:t>
            </a:r>
            <a:r>
              <a:rPr lang="en-US" dirty="0" err="1" smtClean="0"/>
              <a:t>umakne</a:t>
            </a:r>
            <a:r>
              <a:rPr lang="en-US" dirty="0" smtClean="0"/>
              <a:t>, </a:t>
            </a:r>
            <a:r>
              <a:rPr lang="en-US" dirty="0" err="1" smtClean="0"/>
              <a:t>obe</a:t>
            </a:r>
            <a:r>
              <a:rPr lang="en-US" dirty="0" smtClean="0"/>
              <a:t> </a:t>
            </a:r>
            <a:r>
              <a:rPr lang="en-US" dirty="0" err="1" smtClean="0"/>
              <a:t>državi</a:t>
            </a:r>
            <a:r>
              <a:rPr lang="en-US" dirty="0" smtClean="0"/>
              <a:t> se </a:t>
            </a:r>
            <a:r>
              <a:rPr lang="en-US" dirty="0" err="1" smtClean="0"/>
              <a:t>združita</a:t>
            </a:r>
            <a:r>
              <a:rPr lang="en-US" dirty="0" smtClean="0"/>
              <a:t> v </a:t>
            </a:r>
            <a:r>
              <a:rPr lang="en-US" dirty="0" err="1" smtClean="0"/>
              <a:t>Socialistično</a:t>
            </a:r>
            <a:r>
              <a:rPr lang="en-US" dirty="0" smtClean="0"/>
              <a:t> </a:t>
            </a:r>
            <a:r>
              <a:rPr lang="en-US" dirty="0" err="1" smtClean="0"/>
              <a:t>republiko</a:t>
            </a:r>
            <a:r>
              <a:rPr lang="en-US" dirty="0" smtClean="0"/>
              <a:t> Vietnam.</a:t>
            </a:r>
          </a:p>
          <a:p>
            <a:r>
              <a:rPr lang="en-US" dirty="0" err="1" smtClean="0"/>
              <a:t>Zaradi</a:t>
            </a:r>
            <a:r>
              <a:rPr lang="en-US" dirty="0" smtClean="0"/>
              <a:t> </a:t>
            </a:r>
            <a:r>
              <a:rPr lang="en-US" dirty="0" err="1" smtClean="0"/>
              <a:t>vojnih</a:t>
            </a:r>
            <a:r>
              <a:rPr lang="en-US" dirty="0" smtClean="0"/>
              <a:t> </a:t>
            </a:r>
            <a:r>
              <a:rPr lang="en-US" dirty="0" err="1" smtClean="0"/>
              <a:t>zločinov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so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civilisti</a:t>
            </a:r>
            <a:r>
              <a:rPr lang="en-US" dirty="0" smtClean="0"/>
              <a:t> </a:t>
            </a:r>
            <a:r>
              <a:rPr lang="en-US" dirty="0" err="1" smtClean="0"/>
              <a:t>izvajali</a:t>
            </a:r>
            <a:r>
              <a:rPr lang="en-US" dirty="0" smtClean="0"/>
              <a:t> </a:t>
            </a:r>
            <a:r>
              <a:rPr lang="en-US" dirty="0" err="1" smtClean="0"/>
              <a:t>Američani</a:t>
            </a:r>
            <a:r>
              <a:rPr lang="en-US" dirty="0" smtClean="0"/>
              <a:t>, se </a:t>
            </a:r>
            <a:r>
              <a:rPr lang="en-US" dirty="0" err="1" smtClean="0"/>
              <a:t>začnejo</a:t>
            </a:r>
            <a:r>
              <a:rPr lang="en-US" dirty="0" smtClean="0"/>
              <a:t> </a:t>
            </a:r>
            <a:r>
              <a:rPr lang="en-US" dirty="0" err="1" smtClean="0"/>
              <a:t>protivojni</a:t>
            </a:r>
            <a:r>
              <a:rPr lang="en-US" dirty="0" smtClean="0"/>
              <a:t> </a:t>
            </a:r>
            <a:r>
              <a:rPr lang="en-US" dirty="0" err="1" smtClean="0"/>
              <a:t>protesti</a:t>
            </a:r>
            <a:r>
              <a:rPr lang="en-US" dirty="0" smtClean="0"/>
              <a:t> v ZDA.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9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Evropa</a:t>
            </a:r>
            <a:r>
              <a:rPr lang="en-US" dirty="0" smtClean="0"/>
              <a:t>	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 </a:t>
            </a:r>
            <a:r>
              <a:rPr lang="en-US" dirty="0" err="1" smtClean="0"/>
              <a:t>Evropi</a:t>
            </a:r>
            <a:r>
              <a:rPr lang="en-US" dirty="0" smtClean="0"/>
              <a:t> so </a:t>
            </a:r>
            <a:r>
              <a:rPr lang="en-US" dirty="0" err="1" smtClean="0"/>
              <a:t>bila</a:t>
            </a:r>
            <a:r>
              <a:rPr lang="en-US" dirty="0" smtClean="0"/>
              <a:t> 3 </a:t>
            </a:r>
            <a:r>
              <a:rPr lang="en-US" dirty="0" err="1" smtClean="0"/>
              <a:t>krizna</a:t>
            </a:r>
            <a:r>
              <a:rPr lang="en-US" dirty="0" smtClean="0"/>
              <a:t> </a:t>
            </a:r>
            <a:r>
              <a:rPr lang="en-US" dirty="0" err="1" smtClean="0"/>
              <a:t>žarišča</a:t>
            </a:r>
            <a:r>
              <a:rPr lang="en-US" dirty="0" smtClean="0"/>
              <a:t>:</a:t>
            </a:r>
          </a:p>
          <a:p>
            <a:pPr lvl="1"/>
            <a:r>
              <a:rPr lang="en-US" sz="3600" b="1" dirty="0" smtClean="0"/>
              <a:t>TRŽAŠKO VPRAŠANJE</a:t>
            </a:r>
          </a:p>
          <a:p>
            <a:pPr lvl="1"/>
            <a:r>
              <a:rPr lang="en-US" sz="3600" b="1" dirty="0" smtClean="0"/>
              <a:t>AVSTRIJSKO VPRAŠANJE</a:t>
            </a:r>
          </a:p>
          <a:p>
            <a:pPr lvl="1"/>
            <a:r>
              <a:rPr lang="en-US" sz="3600" b="1" dirty="0" smtClean="0"/>
              <a:t>NEMŠKO VPRAŠANJE</a:t>
            </a:r>
            <a:endParaRPr lang="sl-SI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en-US" dirty="0" err="1" smtClean="0"/>
              <a:t>Tržaško</a:t>
            </a:r>
            <a:r>
              <a:rPr lang="en-US" dirty="0" smtClean="0"/>
              <a:t> </a:t>
            </a:r>
            <a:r>
              <a:rPr lang="en-US" dirty="0" err="1" smtClean="0"/>
              <a:t>vprašanje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Šlo</a:t>
            </a:r>
            <a:r>
              <a:rPr lang="en-US" dirty="0" smtClean="0"/>
              <a:t> je </a:t>
            </a:r>
            <a:r>
              <a:rPr lang="en-US" dirty="0" err="1" smtClean="0"/>
              <a:t>za</a:t>
            </a:r>
            <a:r>
              <a:rPr lang="en-US" dirty="0" smtClean="0"/>
              <a:t> DOLOČITEV MEJE med ITALIJO in JUGOSLAVIJO.</a:t>
            </a:r>
          </a:p>
          <a:p>
            <a:r>
              <a:rPr lang="en-US" dirty="0" err="1" smtClean="0"/>
              <a:t>Jugoslavija</a:t>
            </a:r>
            <a:r>
              <a:rPr lang="en-US" dirty="0" smtClean="0"/>
              <a:t> je </a:t>
            </a:r>
            <a:r>
              <a:rPr lang="en-US" dirty="0" err="1" smtClean="0"/>
              <a:t>ob</a:t>
            </a:r>
            <a:r>
              <a:rPr lang="en-US" dirty="0" smtClean="0"/>
              <a:t> </a:t>
            </a:r>
            <a:r>
              <a:rPr lang="en-US" dirty="0" err="1" smtClean="0"/>
              <a:t>koncu</a:t>
            </a:r>
            <a:r>
              <a:rPr lang="en-US" dirty="0" smtClean="0"/>
              <a:t> </a:t>
            </a:r>
            <a:r>
              <a:rPr lang="en-US" dirty="0" err="1" smtClean="0"/>
              <a:t>vojne</a:t>
            </a:r>
            <a:r>
              <a:rPr lang="en-US" dirty="0" smtClean="0"/>
              <a:t> </a:t>
            </a:r>
            <a:r>
              <a:rPr lang="en-US" dirty="0" err="1" smtClean="0"/>
              <a:t>zasedla</a:t>
            </a:r>
            <a:r>
              <a:rPr lang="en-US" dirty="0" smtClean="0"/>
              <a:t> TRST in JULIJSKO KRAJINO.</a:t>
            </a:r>
          </a:p>
          <a:p>
            <a:r>
              <a:rPr lang="en-US" dirty="0" smtClean="0"/>
              <a:t>Po </a:t>
            </a:r>
            <a:r>
              <a:rPr lang="en-US" dirty="0" err="1" smtClean="0"/>
              <a:t>vojni</a:t>
            </a:r>
            <a:r>
              <a:rPr lang="en-US" dirty="0" smtClean="0"/>
              <a:t> je </a:t>
            </a:r>
            <a:r>
              <a:rPr lang="en-US" dirty="0" err="1" smtClean="0"/>
              <a:t>hotela</a:t>
            </a:r>
            <a:r>
              <a:rPr lang="en-US" dirty="0" smtClean="0"/>
              <a:t>, da se </a:t>
            </a:r>
            <a:r>
              <a:rPr lang="en-US" dirty="0" err="1" smtClean="0"/>
              <a:t>meja</a:t>
            </a:r>
            <a:r>
              <a:rPr lang="en-US" dirty="0" smtClean="0"/>
              <a:t> </a:t>
            </a:r>
            <a:r>
              <a:rPr lang="en-US" dirty="0" err="1" smtClean="0"/>
              <a:t>vzpostavi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NARODNOSTNI MEJI.</a:t>
            </a:r>
          </a:p>
          <a:p>
            <a:r>
              <a:rPr lang="en-US" dirty="0" err="1" smtClean="0"/>
              <a:t>Italija</a:t>
            </a:r>
            <a:r>
              <a:rPr lang="en-US" dirty="0" smtClean="0"/>
              <a:t> pa je </a:t>
            </a:r>
            <a:r>
              <a:rPr lang="en-US" dirty="0" err="1" smtClean="0"/>
              <a:t>hotela</a:t>
            </a:r>
            <a:r>
              <a:rPr lang="en-US" dirty="0" smtClean="0"/>
              <a:t>, da se v </a:t>
            </a:r>
            <a:r>
              <a:rPr lang="en-US" dirty="0" err="1" smtClean="0"/>
              <a:t>bistvu</a:t>
            </a:r>
            <a:r>
              <a:rPr lang="en-US" dirty="0" smtClean="0"/>
              <a:t> </a:t>
            </a:r>
            <a:r>
              <a:rPr lang="en-US" dirty="0" err="1" smtClean="0"/>
              <a:t>obnovi</a:t>
            </a:r>
            <a:r>
              <a:rPr lang="en-US" dirty="0" smtClean="0"/>
              <a:t> RAPALSKA </a:t>
            </a:r>
            <a:r>
              <a:rPr lang="en-US" dirty="0" err="1" smtClean="0"/>
              <a:t>meja</a:t>
            </a:r>
            <a:r>
              <a:rPr lang="en-US" dirty="0" smtClean="0"/>
              <a:t> (</a:t>
            </a:r>
            <a:r>
              <a:rPr lang="en-US" dirty="0" err="1" smtClean="0"/>
              <a:t>ki</a:t>
            </a:r>
            <a:r>
              <a:rPr lang="en-US" dirty="0" smtClean="0"/>
              <a:t> je </a:t>
            </a:r>
            <a:r>
              <a:rPr lang="en-US" dirty="0" err="1" smtClean="0"/>
              <a:t>veljala</a:t>
            </a:r>
            <a:r>
              <a:rPr lang="en-US" dirty="0" smtClean="0"/>
              <a:t> med 1. in 2. </a:t>
            </a:r>
            <a:r>
              <a:rPr lang="en-US" dirty="0" err="1" smtClean="0"/>
              <a:t>svetovno</a:t>
            </a:r>
            <a:r>
              <a:rPr lang="en-US" dirty="0" smtClean="0"/>
              <a:t> </a:t>
            </a:r>
            <a:r>
              <a:rPr lang="en-US" dirty="0" err="1" smtClean="0"/>
              <a:t>vojno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7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9512" y="1484785"/>
            <a:ext cx="6120680" cy="4916016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Ozemlje</a:t>
            </a:r>
            <a:r>
              <a:rPr lang="en-US" dirty="0" smtClean="0"/>
              <a:t> so </a:t>
            </a:r>
            <a:r>
              <a:rPr lang="en-US" dirty="0" err="1" smtClean="0"/>
              <a:t>zavezniki</a:t>
            </a:r>
            <a:r>
              <a:rPr lang="en-US" dirty="0" smtClean="0"/>
              <a:t> </a:t>
            </a:r>
            <a:r>
              <a:rPr lang="en-US" dirty="0" err="1" smtClean="0"/>
              <a:t>zato</a:t>
            </a:r>
            <a:r>
              <a:rPr lang="en-US" dirty="0" smtClean="0"/>
              <a:t> </a:t>
            </a:r>
            <a:r>
              <a:rPr lang="en-US" dirty="0" err="1" smtClean="0"/>
              <a:t>razdelili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CONA A </a:t>
            </a:r>
            <a:r>
              <a:rPr lang="en-US" dirty="0" smtClean="0"/>
              <a:t>(</a:t>
            </a:r>
            <a:r>
              <a:rPr lang="en-US" dirty="0" err="1" smtClean="0"/>
              <a:t>upravljata</a:t>
            </a:r>
            <a:r>
              <a:rPr lang="en-US" dirty="0" smtClean="0"/>
              <a:t> </a:t>
            </a:r>
            <a:r>
              <a:rPr lang="en-US" dirty="0" err="1" smtClean="0"/>
              <a:t>Britanija</a:t>
            </a:r>
            <a:r>
              <a:rPr lang="en-US" dirty="0" smtClean="0"/>
              <a:t> in ZDA)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CONA B </a:t>
            </a:r>
            <a:r>
              <a:rPr lang="en-US" dirty="0" smtClean="0"/>
              <a:t>(</a:t>
            </a:r>
            <a:r>
              <a:rPr lang="en-US" dirty="0" err="1" smtClean="0"/>
              <a:t>upravlja</a:t>
            </a:r>
            <a:r>
              <a:rPr lang="en-US" dirty="0" smtClean="0"/>
              <a:t> </a:t>
            </a:r>
            <a:r>
              <a:rPr lang="en-US" dirty="0" err="1" smtClean="0"/>
              <a:t>Jugoslavija</a:t>
            </a:r>
            <a:r>
              <a:rPr lang="en-US" dirty="0" smtClean="0"/>
              <a:t>)</a:t>
            </a:r>
          </a:p>
          <a:p>
            <a:r>
              <a:rPr lang="en-US" dirty="0" smtClean="0"/>
              <a:t>1947 </a:t>
            </a:r>
            <a:r>
              <a:rPr lang="en-SI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Pariz</a:t>
            </a:r>
            <a:r>
              <a:rPr lang="en-US" dirty="0" smtClean="0"/>
              <a:t> </a:t>
            </a:r>
            <a:r>
              <a:rPr lang="en-SI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pogodba</a:t>
            </a:r>
            <a:r>
              <a:rPr lang="en-US" dirty="0" smtClean="0"/>
              <a:t>:</a:t>
            </a:r>
          </a:p>
          <a:p>
            <a:pPr lvl="1"/>
            <a:r>
              <a:rPr lang="en-US" b="1" dirty="0" err="1" smtClean="0"/>
              <a:t>Večina</a:t>
            </a:r>
            <a:r>
              <a:rPr lang="en-US" b="1" dirty="0" smtClean="0"/>
              <a:t> cone A </a:t>
            </a:r>
            <a:r>
              <a:rPr lang="en-US" dirty="0" err="1" smtClean="0"/>
              <a:t>pripade</a:t>
            </a:r>
            <a:r>
              <a:rPr lang="en-US" dirty="0" smtClean="0"/>
              <a:t> </a:t>
            </a:r>
            <a:r>
              <a:rPr lang="en-US" b="1" dirty="0" err="1" smtClean="0"/>
              <a:t>Italiji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Del cone A </a:t>
            </a:r>
            <a:r>
              <a:rPr lang="en-US" dirty="0" smtClean="0"/>
              <a:t>in </a:t>
            </a:r>
            <a:r>
              <a:rPr lang="en-US" b="1" dirty="0" err="1" smtClean="0"/>
              <a:t>cona</a:t>
            </a:r>
            <a:r>
              <a:rPr lang="en-US" b="1" dirty="0" smtClean="0"/>
              <a:t> B</a:t>
            </a:r>
            <a:r>
              <a:rPr lang="en-US" dirty="0" smtClean="0"/>
              <a:t> </a:t>
            </a:r>
            <a:r>
              <a:rPr lang="en-US" dirty="0" err="1" smtClean="0"/>
              <a:t>pripadeta</a:t>
            </a:r>
            <a:r>
              <a:rPr lang="en-US" dirty="0" smtClean="0"/>
              <a:t> </a:t>
            </a:r>
            <a:r>
              <a:rPr lang="en-US" b="1" dirty="0" err="1" smtClean="0"/>
              <a:t>Jugoslaviji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 tem </a:t>
            </a:r>
            <a:r>
              <a:rPr lang="en-US" dirty="0" err="1" smtClean="0"/>
              <a:t>rešijo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del </a:t>
            </a:r>
            <a:r>
              <a:rPr lang="en-US" dirty="0" err="1" smtClean="0"/>
              <a:t>tržaškega</a:t>
            </a:r>
            <a:r>
              <a:rPr lang="en-US" dirty="0" smtClean="0"/>
              <a:t> </a:t>
            </a:r>
            <a:r>
              <a:rPr lang="en-US" dirty="0" err="1" smtClean="0"/>
              <a:t>vprašanja</a:t>
            </a:r>
            <a:r>
              <a:rPr lang="en-US" dirty="0" smtClean="0"/>
              <a:t>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64" y="1916832"/>
            <a:ext cx="283458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2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496" y="1775191"/>
            <a:ext cx="5832648" cy="4966177"/>
          </a:xfrm>
        </p:spPr>
        <p:txBody>
          <a:bodyPr/>
          <a:lstStyle/>
          <a:p>
            <a:r>
              <a:rPr lang="en-US" dirty="0" err="1" smtClean="0"/>
              <a:t>Ozemlje</a:t>
            </a:r>
            <a:r>
              <a:rPr lang="en-US" dirty="0" smtClean="0"/>
              <a:t> v </a:t>
            </a:r>
            <a:r>
              <a:rPr lang="en-US" dirty="0" err="1" smtClean="0"/>
              <a:t>okolici</a:t>
            </a:r>
            <a:r>
              <a:rPr lang="en-US" dirty="0" smtClean="0"/>
              <a:t> </a:t>
            </a:r>
            <a:r>
              <a:rPr lang="en-US" dirty="0" err="1" smtClean="0"/>
              <a:t>Trsta</a:t>
            </a:r>
            <a:r>
              <a:rPr lang="en-US" dirty="0" smtClean="0"/>
              <a:t> se </a:t>
            </a:r>
            <a:r>
              <a:rPr lang="en-US" dirty="0" err="1" smtClean="0"/>
              <a:t>imenuje</a:t>
            </a:r>
            <a:r>
              <a:rPr lang="en-US" dirty="0" smtClean="0"/>
              <a:t> SVOBODNO TRŽAŠKO OZEMLJE.</a:t>
            </a:r>
          </a:p>
          <a:p>
            <a:r>
              <a:rPr lang="en-US" dirty="0" err="1" smtClean="0"/>
              <a:t>Tudi</a:t>
            </a:r>
            <a:r>
              <a:rPr lang="en-US" dirty="0" smtClean="0"/>
              <a:t> to </a:t>
            </a:r>
            <a:r>
              <a:rPr lang="en-US" dirty="0" err="1" smtClean="0"/>
              <a:t>ozemlje</a:t>
            </a:r>
            <a:r>
              <a:rPr lang="en-US" dirty="0" smtClean="0"/>
              <a:t> </a:t>
            </a:r>
            <a:r>
              <a:rPr lang="en-US" dirty="0" err="1" smtClean="0"/>
              <a:t>razdelijo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CONA A </a:t>
            </a:r>
            <a:r>
              <a:rPr lang="en-US" dirty="0" smtClean="0"/>
              <a:t>(ZDA in </a:t>
            </a:r>
            <a:r>
              <a:rPr lang="en-US" dirty="0" err="1" smtClean="0"/>
              <a:t>Britanija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CONA B </a:t>
            </a:r>
            <a:r>
              <a:rPr lang="en-US" dirty="0" smtClean="0"/>
              <a:t>(</a:t>
            </a:r>
            <a:r>
              <a:rPr lang="en-US" dirty="0" err="1" smtClean="0"/>
              <a:t>Jugoslavija</a:t>
            </a:r>
            <a:r>
              <a:rPr lang="en-US" dirty="0" smtClean="0"/>
              <a:t>)</a:t>
            </a:r>
          </a:p>
          <a:p>
            <a:r>
              <a:rPr lang="en-US" dirty="0" smtClean="0"/>
              <a:t>1954 </a:t>
            </a:r>
            <a:r>
              <a:rPr lang="en-SI" dirty="0" smtClean="0"/>
              <a:t>–</a:t>
            </a:r>
            <a:r>
              <a:rPr lang="en-US" dirty="0" smtClean="0"/>
              <a:t> London </a:t>
            </a:r>
            <a:r>
              <a:rPr lang="en-SI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pogodba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Italija</a:t>
            </a:r>
            <a:r>
              <a:rPr lang="en-US" dirty="0" smtClean="0"/>
              <a:t> </a:t>
            </a:r>
            <a:r>
              <a:rPr lang="en-US" dirty="0" err="1" smtClean="0"/>
              <a:t>dobi</a:t>
            </a:r>
            <a:r>
              <a:rPr lang="en-US" dirty="0" smtClean="0"/>
              <a:t> </a:t>
            </a:r>
            <a:r>
              <a:rPr lang="en-US" b="1" dirty="0" err="1" smtClean="0"/>
              <a:t>Trst</a:t>
            </a:r>
            <a:r>
              <a:rPr lang="en-US" b="1" dirty="0" smtClean="0"/>
              <a:t> z </a:t>
            </a:r>
            <a:r>
              <a:rPr lang="en-US" b="1" dirty="0" err="1" smtClean="0"/>
              <a:t>okolico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Jugoslavija</a:t>
            </a:r>
            <a:r>
              <a:rPr lang="en-US" dirty="0" smtClean="0"/>
              <a:t> </a:t>
            </a:r>
            <a:r>
              <a:rPr lang="en-US" dirty="0" err="1" smtClean="0"/>
              <a:t>dobi</a:t>
            </a:r>
            <a:r>
              <a:rPr lang="en-US" dirty="0" smtClean="0"/>
              <a:t> </a:t>
            </a:r>
            <a:r>
              <a:rPr lang="en-US" dirty="0" err="1" smtClean="0"/>
              <a:t>ostalo</a:t>
            </a:r>
            <a:r>
              <a:rPr lang="en-US" dirty="0" smtClean="0"/>
              <a:t> </a:t>
            </a:r>
            <a:r>
              <a:rPr lang="en-US" dirty="0" err="1" smtClean="0"/>
              <a:t>ozemlje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5191"/>
            <a:ext cx="3240360" cy="48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6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AVSTRIJSKO VPRAŠANJE	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653136"/>
            <a:ext cx="3940696" cy="2001135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625609"/>
          </a:xfrm>
        </p:spPr>
        <p:txBody>
          <a:bodyPr/>
          <a:lstStyle/>
          <a:p>
            <a:r>
              <a:rPr lang="en-US" dirty="0" smtClean="0"/>
              <a:t>Po </a:t>
            </a:r>
            <a:r>
              <a:rPr lang="en-US" dirty="0" err="1" smtClean="0"/>
              <a:t>vojni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ozemlje</a:t>
            </a:r>
            <a:r>
              <a:rPr lang="en-US" dirty="0" smtClean="0"/>
              <a:t> </a:t>
            </a:r>
            <a:r>
              <a:rPr lang="en-US" dirty="0" err="1" smtClean="0"/>
              <a:t>Avstrije</a:t>
            </a:r>
            <a:r>
              <a:rPr lang="en-US" dirty="0" smtClean="0"/>
              <a:t> </a:t>
            </a:r>
            <a:r>
              <a:rPr lang="en-US" dirty="0" err="1" smtClean="0"/>
              <a:t>razdelijo</a:t>
            </a:r>
            <a:r>
              <a:rPr lang="en-US" dirty="0" smtClean="0"/>
              <a:t> </a:t>
            </a:r>
            <a:r>
              <a:rPr lang="en-US" dirty="0" err="1" smtClean="0"/>
              <a:t>zaveznice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1955 </a:t>
            </a:r>
            <a:r>
              <a:rPr lang="en-SI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podpis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AVSTRIJSKE DRŽAVNE POGODBE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Potrjene</a:t>
            </a:r>
            <a:r>
              <a:rPr lang="en-US" dirty="0" smtClean="0"/>
              <a:t> so </a:t>
            </a:r>
            <a:r>
              <a:rPr lang="en-US" dirty="0" err="1" smtClean="0"/>
              <a:t>meje</a:t>
            </a:r>
            <a:r>
              <a:rPr lang="en-US" dirty="0" smtClean="0"/>
              <a:t> </a:t>
            </a:r>
            <a:r>
              <a:rPr lang="en-US" dirty="0" err="1" smtClean="0"/>
              <a:t>Avstrije</a:t>
            </a:r>
            <a:r>
              <a:rPr lang="en-US" dirty="0" smtClean="0"/>
              <a:t>, </a:t>
            </a:r>
            <a:r>
              <a:rPr lang="en-US" dirty="0" err="1" smtClean="0"/>
              <a:t>kot</a:t>
            </a:r>
            <a:r>
              <a:rPr lang="en-US" dirty="0" smtClean="0"/>
              <a:t> so bile 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letom</a:t>
            </a:r>
            <a:r>
              <a:rPr lang="en-US" dirty="0" smtClean="0"/>
              <a:t> 1938.</a:t>
            </a:r>
          </a:p>
          <a:p>
            <a:pPr lvl="1"/>
            <a:r>
              <a:rPr lang="en-US" dirty="0" smtClean="0"/>
              <a:t>Ne </a:t>
            </a:r>
            <a:r>
              <a:rPr lang="en-US" dirty="0" err="1" smtClean="0"/>
              <a:t>sme</a:t>
            </a:r>
            <a:r>
              <a:rPr lang="en-US" dirty="0" smtClean="0"/>
              <a:t> se </a:t>
            </a:r>
            <a:r>
              <a:rPr lang="en-US" dirty="0" err="1" smtClean="0"/>
              <a:t>več</a:t>
            </a:r>
            <a:r>
              <a:rPr lang="en-US" dirty="0" smtClean="0"/>
              <a:t> </a:t>
            </a:r>
            <a:r>
              <a:rPr lang="en-US" dirty="0" err="1" smtClean="0"/>
              <a:t>povezovati</a:t>
            </a:r>
            <a:r>
              <a:rPr lang="en-US" dirty="0" smtClean="0"/>
              <a:t> z </a:t>
            </a:r>
            <a:r>
              <a:rPr lang="en-US" dirty="0" err="1" smtClean="0"/>
              <a:t>Nemčijo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0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NEMŠKO VPRAŠANJE	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Nemčijo</a:t>
            </a:r>
            <a:r>
              <a:rPr lang="en-US" dirty="0" smtClean="0"/>
              <a:t> (in še </a:t>
            </a:r>
            <a:r>
              <a:rPr lang="en-US" dirty="0" err="1" smtClean="0"/>
              <a:t>posebej</a:t>
            </a:r>
            <a:r>
              <a:rPr lang="en-US" dirty="0" smtClean="0"/>
              <a:t> Berlin)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zavezniki</a:t>
            </a:r>
            <a:r>
              <a:rPr lang="en-US" dirty="0" smtClean="0"/>
              <a:t> </a:t>
            </a:r>
            <a:r>
              <a:rPr lang="en-US" dirty="0" err="1" smtClean="0"/>
              <a:t>razdelijo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4 cone.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b="-487"/>
          <a:stretch/>
        </p:blipFill>
        <p:spPr>
          <a:xfrm>
            <a:off x="2555776" y="2903289"/>
            <a:ext cx="4896544" cy="38383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350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1949 </a:t>
            </a:r>
            <a:r>
              <a:rPr lang="en-SI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zahodne</a:t>
            </a:r>
            <a:r>
              <a:rPr lang="en-US" dirty="0" smtClean="0"/>
              <a:t> </a:t>
            </a:r>
            <a:r>
              <a:rPr lang="en-US" dirty="0" err="1" smtClean="0"/>
              <a:t>zaveznice</a:t>
            </a:r>
            <a:r>
              <a:rPr lang="en-US" dirty="0" smtClean="0"/>
              <a:t> </a:t>
            </a:r>
            <a:r>
              <a:rPr lang="en-US" dirty="0" err="1" smtClean="0"/>
              <a:t>svoj</a:t>
            </a:r>
            <a:r>
              <a:rPr lang="en-US" dirty="0" smtClean="0"/>
              <a:t> del </a:t>
            </a:r>
            <a:r>
              <a:rPr lang="en-US" dirty="0" err="1" smtClean="0"/>
              <a:t>povežejo</a:t>
            </a:r>
            <a:r>
              <a:rPr lang="en-US" dirty="0" smtClean="0"/>
              <a:t> v </a:t>
            </a:r>
            <a:r>
              <a:rPr lang="en-US" dirty="0" err="1" smtClean="0"/>
              <a:t>državo</a:t>
            </a:r>
            <a:r>
              <a:rPr lang="en-US" dirty="0" smtClean="0"/>
              <a:t> </a:t>
            </a:r>
            <a:r>
              <a:rPr lang="en-US" b="1" dirty="0" smtClean="0"/>
              <a:t>ZVEZNO REPUBLIKO NEMČIJO (ZRN)</a:t>
            </a:r>
            <a:r>
              <a:rPr lang="en-US" dirty="0" smtClean="0"/>
              <a:t>. </a:t>
            </a:r>
            <a:r>
              <a:rPr lang="en-US" dirty="0" err="1" smtClean="0"/>
              <a:t>Bila</a:t>
            </a:r>
            <a:r>
              <a:rPr lang="en-US" dirty="0" smtClean="0"/>
              <a:t> je </a:t>
            </a:r>
            <a:r>
              <a:rPr lang="en-US" dirty="0" err="1" smtClean="0"/>
              <a:t>bolj</a:t>
            </a:r>
            <a:r>
              <a:rPr lang="en-US" dirty="0" smtClean="0"/>
              <a:t> </a:t>
            </a:r>
            <a:r>
              <a:rPr lang="en-US" dirty="0" err="1" smtClean="0"/>
              <a:t>razvita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Vzhodna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Nemčija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07" y="3284984"/>
            <a:ext cx="2285266" cy="33098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61048"/>
            <a:ext cx="4235205" cy="282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8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Vzhodni</a:t>
            </a:r>
            <a:r>
              <a:rPr lang="en-US" dirty="0" smtClean="0"/>
              <a:t> del pa </a:t>
            </a:r>
            <a:r>
              <a:rPr lang="en-US" dirty="0" err="1" smtClean="0"/>
              <a:t>Sovjeti</a:t>
            </a:r>
            <a:r>
              <a:rPr lang="en-US" dirty="0" smtClean="0"/>
              <a:t> </a:t>
            </a:r>
            <a:r>
              <a:rPr lang="en-US" dirty="0" err="1" smtClean="0"/>
              <a:t>preimenujejo</a:t>
            </a:r>
            <a:r>
              <a:rPr lang="en-US" dirty="0" smtClean="0"/>
              <a:t> v </a:t>
            </a:r>
            <a:r>
              <a:rPr lang="en-US" b="1" dirty="0" err="1" smtClean="0"/>
              <a:t>Nemško</a:t>
            </a:r>
            <a:r>
              <a:rPr lang="en-US" b="1" dirty="0" smtClean="0"/>
              <a:t> </a:t>
            </a:r>
            <a:r>
              <a:rPr lang="en-US" b="1" dirty="0" err="1" smtClean="0"/>
              <a:t>demokratično</a:t>
            </a:r>
            <a:r>
              <a:rPr lang="en-US" b="1" dirty="0" smtClean="0"/>
              <a:t> </a:t>
            </a:r>
            <a:r>
              <a:rPr lang="en-US" b="1" dirty="0" err="1" smtClean="0"/>
              <a:t>republiko</a:t>
            </a:r>
            <a:r>
              <a:rPr lang="en-US" b="1" dirty="0" smtClean="0"/>
              <a:t> (NDR)</a:t>
            </a:r>
            <a:r>
              <a:rPr lang="en-US" dirty="0" smtClean="0"/>
              <a:t>. </a:t>
            </a:r>
            <a:r>
              <a:rPr lang="en-US" dirty="0" err="1" smtClean="0"/>
              <a:t>Bila</a:t>
            </a:r>
            <a:r>
              <a:rPr lang="en-US" dirty="0" smtClean="0"/>
              <a:t> je </a:t>
            </a:r>
            <a:r>
              <a:rPr lang="en-US" dirty="0" err="1" smtClean="0"/>
              <a:t>manj</a:t>
            </a:r>
            <a:r>
              <a:rPr lang="en-US" dirty="0" smtClean="0"/>
              <a:t> </a:t>
            </a:r>
            <a:r>
              <a:rPr lang="en-US" dirty="0" err="1" smtClean="0"/>
              <a:t>razvita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" b="100000" l="0" r="99778">
                        <a14:backgroundMark x1="10889" y1="10543" x2="10889" y2="10543"/>
                        <a14:backgroundMark x1="28778" y1="36304" x2="28778" y2="36304"/>
                        <a14:backgroundMark x1="57000" y1="52717" x2="57000" y2="52717"/>
                        <a14:backgroundMark x1="42556" y1="52283" x2="42556" y2="52283"/>
                        <a14:backgroundMark x1="39444" y1="69783" x2="39444" y2="69783"/>
                        <a14:backgroundMark x1="17667" y1="95326" x2="17667" y2="95326"/>
                        <a14:backgroundMark x1="96333" y1="11739" x2="96333" y2="11739"/>
                        <a14:backgroundMark x1="94000" y1="84348" x2="94000" y2="84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38" y="2852936"/>
            <a:ext cx="3777112" cy="386104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6" y="3459007"/>
            <a:ext cx="3965426" cy="264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78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93</TotalTime>
  <Words>554</Words>
  <Application>Microsoft Office PowerPoint</Application>
  <PresentationFormat>Diaprojekcija na zaslonu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5" baseType="lpstr">
      <vt:lpstr>Arial</vt:lpstr>
      <vt:lpstr>Corbel</vt:lpstr>
      <vt:lpstr>Wingdings</vt:lpstr>
      <vt:lpstr>Wingdings 2</vt:lpstr>
      <vt:lpstr>Wingdings 3</vt:lpstr>
      <vt:lpstr>Modul</vt:lpstr>
      <vt:lpstr>KRIZNA ŽARIŠČA</vt:lpstr>
      <vt:lpstr>Evropa </vt:lpstr>
      <vt:lpstr>1) Tržaško vprašanje</vt:lpstr>
      <vt:lpstr>PowerPointova predstavitev</vt:lpstr>
      <vt:lpstr>PowerPointova predstavitev</vt:lpstr>
      <vt:lpstr>2) AVSTRIJSKO VPRAŠANJE </vt:lpstr>
      <vt:lpstr>3) NEMŠKO VPRAŠANJE </vt:lpstr>
      <vt:lpstr>PowerPointova predstavitev</vt:lpstr>
      <vt:lpstr>PowerPointova predstavitev</vt:lpstr>
      <vt:lpstr>PowerPointova predstavitev</vt:lpstr>
      <vt:lpstr>Svet</vt:lpstr>
      <vt:lpstr>Korejska vojna</vt:lpstr>
      <vt:lpstr>PowerPointova predstavitev</vt:lpstr>
      <vt:lpstr>Kuba</vt:lpstr>
      <vt:lpstr>- načrt sovjetskih jedrskih instalacij na Kubi -</vt:lpstr>
      <vt:lpstr>- domet ruskih izstrelkov -</vt:lpstr>
      <vt:lpstr>PowerPointova predstavitev</vt:lpstr>
      <vt:lpstr>Vietnamska vojna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NEMIRNI SVET  Krize hladne vojne</dc:title>
  <dc:creator>ivan</dc:creator>
  <cp:lastModifiedBy>ivanc</cp:lastModifiedBy>
  <cp:revision>16</cp:revision>
  <dcterms:created xsi:type="dcterms:W3CDTF">2015-02-01T19:01:36Z</dcterms:created>
  <dcterms:modified xsi:type="dcterms:W3CDTF">2021-02-16T17:24:54Z</dcterms:modified>
</cp:coreProperties>
</file>