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2Sj31QdR6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_gSs6mXrn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Pozdravljeni dragi učenci in učenke.</a:t>
            </a:r>
            <a:br>
              <a:rPr lang="sl-SI" dirty="0" smtClean="0"/>
            </a:br>
            <a:r>
              <a:rPr lang="sl-SI" dirty="0" smtClean="0"/>
              <a:t>V tem tednu vadimo VISOKI ŠTART in MET ŽOGICE V DALJINO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Še preden pa se </a:t>
            </a:r>
            <a:r>
              <a:rPr lang="sl-SI" dirty="0" smtClean="0"/>
              <a:t>lotiš </a:t>
            </a:r>
            <a:r>
              <a:rPr lang="sl-SI" dirty="0" smtClean="0"/>
              <a:t>vaj, se moraš dobro segreti z gimnastičnimi </a:t>
            </a:r>
            <a:r>
              <a:rPr lang="sl-SI" dirty="0" smtClean="0"/>
              <a:t>vajami, ki jih izvajamo v šoli in </a:t>
            </a:r>
            <a:r>
              <a:rPr lang="sl-SI" dirty="0" smtClean="0"/>
              <a:t>atletsko abecedo. Obe vaji lahko povadiš kar med </a:t>
            </a:r>
            <a:r>
              <a:rPr lang="sl-SI" dirty="0" smtClean="0"/>
              <a:t>sprehodom</a:t>
            </a:r>
            <a:r>
              <a:rPr lang="sl-SI" dirty="0"/>
              <a:t> </a:t>
            </a:r>
            <a:r>
              <a:rPr lang="sl-SI" dirty="0" smtClean="0"/>
              <a:t>v naravi, a ne pozabi, da se prej segreješ.</a:t>
            </a:r>
            <a:endParaRPr lang="sl-SI" dirty="0" smtClean="0"/>
          </a:p>
          <a:p>
            <a:r>
              <a:rPr lang="sl-SI" dirty="0" smtClean="0"/>
              <a:t>Potrebuješ le </a:t>
            </a:r>
            <a:r>
              <a:rPr lang="sl-SI" dirty="0" smtClean="0"/>
              <a:t>žogico za tenis in primerno športno obutev..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r>
              <a:rPr lang="sl-SI" dirty="0" smtClean="0"/>
              <a:t>Atletska </a:t>
            </a:r>
            <a:r>
              <a:rPr lang="sl-SI" dirty="0" smtClean="0"/>
              <a:t>abeceda</a:t>
            </a:r>
          </a:p>
          <a:p>
            <a:r>
              <a:rPr lang="sl-SI" dirty="0" smtClean="0"/>
              <a:t>Nizki </a:t>
            </a:r>
            <a:r>
              <a:rPr lang="sl-SI" dirty="0" err="1" smtClean="0"/>
              <a:t>skipping</a:t>
            </a:r>
            <a:r>
              <a:rPr lang="sl-SI" dirty="0" smtClean="0"/>
              <a:t>                                      Visoki </a:t>
            </a:r>
            <a:r>
              <a:rPr lang="sl-SI" dirty="0" err="1" smtClean="0"/>
              <a:t>skipping</a:t>
            </a:r>
            <a:endParaRPr lang="sl-SI" dirty="0" smtClean="0"/>
          </a:p>
          <a:p>
            <a:r>
              <a:rPr lang="sl-SI" dirty="0" smtClean="0"/>
              <a:t>   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765" y="4276783"/>
            <a:ext cx="2857143" cy="2285714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955" y="4276497"/>
            <a:ext cx="3048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713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1800" dirty="0" err="1" smtClean="0">
                <a:solidFill>
                  <a:schemeClr val="tx1"/>
                </a:solidFill>
              </a:rPr>
              <a:t>Hopsanje</a:t>
            </a:r>
            <a:r>
              <a:rPr lang="sl-SI" sz="1800" dirty="0" smtClean="0">
                <a:solidFill>
                  <a:schemeClr val="tx1"/>
                </a:solidFill>
              </a:rPr>
              <a:t>                                                        Kratki poskoki                                                                                                                         </a:t>
            </a:r>
            <a:endParaRPr lang="sl-SI" sz="1800" dirty="0">
              <a:solidFill>
                <a:schemeClr val="tx1"/>
              </a:solidFill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74" y="1063004"/>
            <a:ext cx="3276600" cy="228600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133" y="1063004"/>
            <a:ext cx="3196412" cy="2226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447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pravilno izvedemo </a:t>
            </a:r>
            <a:r>
              <a:rPr lang="sl-SI" dirty="0"/>
              <a:t>v</a:t>
            </a:r>
            <a:r>
              <a:rPr lang="sl-SI" dirty="0" smtClean="0"/>
              <a:t>isok štart?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 spodnji povezavi najdeš posnetek, ki prikazuje visok štart:</a:t>
            </a:r>
          </a:p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www.youtube.com/watch?v=f2Sj31QdR6Q</a:t>
            </a:r>
            <a:endParaRPr lang="sl-SI" dirty="0" smtClean="0"/>
          </a:p>
          <a:p>
            <a:r>
              <a:rPr lang="sl-SI" dirty="0" smtClean="0"/>
              <a:t>Poskušaj se tudi </a:t>
            </a:r>
            <a:r>
              <a:rPr lang="sl-SI" dirty="0" smtClean="0"/>
              <a:t>sam/-a </a:t>
            </a:r>
            <a:r>
              <a:rPr lang="sl-SI" dirty="0" smtClean="0"/>
              <a:t>postaviti v položaj visokega štarta in vajo večkrat ponovi</a:t>
            </a:r>
            <a:r>
              <a:rPr lang="sl-SI" dirty="0" smtClean="0"/>
              <a:t>. </a:t>
            </a:r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721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800" dirty="0" smtClean="0">
                <a:solidFill>
                  <a:schemeClr val="tx1"/>
                </a:solidFill>
              </a:rPr>
              <a:t>Met žogice v daljino z mesta</a:t>
            </a:r>
            <a:r>
              <a:rPr lang="sl-SI" sz="1800" dirty="0">
                <a:solidFill>
                  <a:schemeClr val="tx1"/>
                </a:solidFill>
              </a:rPr>
              <a:t/>
            </a:r>
            <a:br>
              <a:rPr lang="sl-SI" sz="1800" dirty="0">
                <a:solidFill>
                  <a:schemeClr val="tx1"/>
                </a:solidFill>
              </a:rPr>
            </a:br>
            <a:endParaRPr lang="sl-SI" sz="1800" dirty="0">
              <a:solidFill>
                <a:schemeClr val="tx1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 spodnji povezavi najdeš posnetek, ki pravilno prikazuje met žogice z mesta:</a:t>
            </a:r>
          </a:p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www.youtube.com/watch?v=p_gSs6mXrnI</a:t>
            </a:r>
            <a:endParaRPr lang="sl-SI" dirty="0" smtClean="0"/>
          </a:p>
          <a:p>
            <a:r>
              <a:rPr lang="sl-SI" dirty="0" smtClean="0"/>
              <a:t>Poskušaj tudi sam/-a to nalogo opraviti, vajo večkrat ponovi.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70483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Vaje doma za vsak dan in vso družino:</a:t>
            </a:r>
            <a:br>
              <a:rPr lang="sl-SI" dirty="0" smtClean="0"/>
            </a:b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928" y="1503883"/>
            <a:ext cx="2974917" cy="3881437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036" y="1363287"/>
            <a:ext cx="3776749" cy="461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482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609600"/>
            <a:ext cx="3329401" cy="5691447"/>
          </a:xfr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551" y="609600"/>
            <a:ext cx="6046242" cy="604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630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834342"/>
          </a:xfrm>
        </p:spPr>
        <p:txBody>
          <a:bodyPr>
            <a:normAutofit fontScale="90000"/>
          </a:bodyPr>
          <a:lstStyle/>
          <a:p>
            <a:r>
              <a:rPr lang="sl-SI" sz="2600" dirty="0">
                <a:solidFill>
                  <a:schemeClr val="tx1"/>
                </a:solidFill>
              </a:rPr>
              <a:t>V času aktivnega odmora med 9.50 in 10.05 uro </a:t>
            </a:r>
            <a:r>
              <a:rPr lang="sl-SI" sz="2600" dirty="0" smtClean="0">
                <a:solidFill>
                  <a:schemeClr val="tx1"/>
                </a:solidFill>
              </a:rPr>
              <a:t>si vsak dan vljudno vabljen/-a, </a:t>
            </a:r>
            <a:r>
              <a:rPr lang="sl-SI" sz="2600" dirty="0">
                <a:solidFill>
                  <a:schemeClr val="tx1"/>
                </a:solidFill>
              </a:rPr>
              <a:t>da se mi </a:t>
            </a:r>
            <a:r>
              <a:rPr lang="sl-SI" sz="2600" dirty="0" smtClean="0">
                <a:solidFill>
                  <a:schemeClr val="tx1"/>
                </a:solidFill>
              </a:rPr>
              <a:t>pridružiš, </a:t>
            </a:r>
            <a:r>
              <a:rPr lang="sl-SI" sz="2600" dirty="0">
                <a:solidFill>
                  <a:schemeClr val="tx1"/>
                </a:solidFill>
              </a:rPr>
              <a:t>skupaj bomo telovadili. </a:t>
            </a:r>
            <a:r>
              <a:rPr lang="sl-SI" sz="2600" dirty="0" smtClean="0">
                <a:solidFill>
                  <a:schemeClr val="tx1"/>
                </a:solidFill>
              </a:rPr>
              <a:t/>
            </a:r>
            <a:br>
              <a:rPr lang="sl-SI" sz="2600" dirty="0" smtClean="0">
                <a:solidFill>
                  <a:schemeClr val="tx1"/>
                </a:solidFill>
              </a:rPr>
            </a:b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3449782"/>
            <a:ext cx="8596668" cy="2591580"/>
          </a:xfrm>
        </p:spPr>
        <p:txBody>
          <a:bodyPr/>
          <a:lstStyle/>
          <a:p>
            <a:endParaRPr lang="sl-SI" dirty="0" smtClean="0"/>
          </a:p>
          <a:p>
            <a:r>
              <a:rPr lang="sl-SI" sz="3800" dirty="0" smtClean="0"/>
              <a:t>OSTANITE ZDRAVI IN V GIBANJU. </a:t>
            </a:r>
          </a:p>
          <a:p>
            <a:endParaRPr lang="sl-SI" dirty="0"/>
          </a:p>
          <a:p>
            <a:r>
              <a:rPr lang="sl-SI" dirty="0" smtClean="0"/>
              <a:t>Prijeten teden.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390" y="1735043"/>
            <a:ext cx="3400900" cy="1714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686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201</Words>
  <Application>Microsoft Office PowerPoint</Application>
  <PresentationFormat>Širokozaslonsko</PresentationFormat>
  <Paragraphs>23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Gladko</vt:lpstr>
      <vt:lpstr>Pozdravljeni dragi učenci in učenke. V tem tednu vadimo VISOKI ŠTART in MET ŽOGICE V DALJINO</vt:lpstr>
      <vt:lpstr>Hopsanje                                                        Kratki poskoki                                                                                                                         </vt:lpstr>
      <vt:lpstr>Kako pravilno izvedemo visok štart?</vt:lpstr>
      <vt:lpstr>Met žogice v daljino z mesta </vt:lpstr>
      <vt:lpstr>Vaje doma za vsak dan in vso družino: </vt:lpstr>
      <vt:lpstr>PowerPointova predstavitev</vt:lpstr>
      <vt:lpstr>V času aktivnega odmora med 9.50 in 10.05 uro si vsak dan vljudno vabljen/-a, da se mi pridružiš, skupaj bomo telovadili.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Admin</dc:creator>
  <cp:lastModifiedBy>Admin</cp:lastModifiedBy>
  <cp:revision>13</cp:revision>
  <dcterms:created xsi:type="dcterms:W3CDTF">2020-11-22T16:33:20Z</dcterms:created>
  <dcterms:modified xsi:type="dcterms:W3CDTF">2020-11-22T17:24:37Z</dcterms:modified>
</cp:coreProperties>
</file>