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4"/>
  </p:sldMasterIdLst>
  <p:sldIdLst>
    <p:sldId id="258" r:id="rId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A993DF-DCB9-43D6-A2AA-ED91548BF5F6}" v="8" dt="2020-11-27T15:22:58.1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504" autoAdjust="0"/>
    <p:restoredTop sz="94660"/>
  </p:normalViewPr>
  <p:slideViewPr>
    <p:cSldViewPr snapToGrid="0">
      <p:cViewPr>
        <p:scale>
          <a:sx n="76" d="100"/>
          <a:sy n="76" d="100"/>
        </p:scale>
        <p:origin x="-10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ja Plevnik" userId="S::majap@os-store.si::923cab4e-1de5-4684-8144-57c465dd96d6" providerId="AD" clId="Web-{DFA993DF-DCB9-43D6-A2AA-ED91548BF5F6}"/>
    <pc:docChg chg="modSld">
      <pc:chgData name="Maja Plevnik" userId="S::majap@os-store.si::923cab4e-1de5-4684-8144-57c465dd96d6" providerId="AD" clId="Web-{DFA993DF-DCB9-43D6-A2AA-ED91548BF5F6}" dt="2020-11-27T15:22:58.195" v="7" actId="1076"/>
      <pc:docMkLst>
        <pc:docMk/>
      </pc:docMkLst>
      <pc:sldChg chg="modSp">
        <pc:chgData name="Maja Plevnik" userId="S::majap@os-store.si::923cab4e-1de5-4684-8144-57c465dd96d6" providerId="AD" clId="Web-{DFA993DF-DCB9-43D6-A2AA-ED91548BF5F6}" dt="2020-11-27T15:22:58.195" v="7" actId="1076"/>
        <pc:sldMkLst>
          <pc:docMk/>
          <pc:sldMk cId="1313412605" sldId="257"/>
        </pc:sldMkLst>
        <pc:picChg chg="mod">
          <ac:chgData name="Maja Plevnik" userId="S::majap@os-store.si::923cab4e-1de5-4684-8144-57c465dd96d6" providerId="AD" clId="Web-{DFA993DF-DCB9-43D6-A2AA-ED91548BF5F6}" dt="2020-11-27T15:22:48.023" v="0" actId="1076"/>
          <ac:picMkLst>
            <pc:docMk/>
            <pc:sldMk cId="1313412605" sldId="257"/>
            <ac:picMk id="14" creationId="{00000000-0000-0000-0000-000000000000}"/>
          </ac:picMkLst>
        </pc:picChg>
        <pc:picChg chg="mod">
          <ac:chgData name="Maja Plevnik" userId="S::majap@os-store.si::923cab4e-1de5-4684-8144-57c465dd96d6" providerId="AD" clId="Web-{DFA993DF-DCB9-43D6-A2AA-ED91548BF5F6}" dt="2020-11-27T15:22:50.445" v="1" actId="1076"/>
          <ac:picMkLst>
            <pc:docMk/>
            <pc:sldMk cId="1313412605" sldId="257"/>
            <ac:picMk id="17" creationId="{00000000-0000-0000-0000-000000000000}"/>
          </ac:picMkLst>
        </pc:picChg>
        <pc:picChg chg="mod">
          <ac:chgData name="Maja Plevnik" userId="S::majap@os-store.si::923cab4e-1de5-4684-8144-57c465dd96d6" providerId="AD" clId="Web-{DFA993DF-DCB9-43D6-A2AA-ED91548BF5F6}" dt="2020-11-27T15:22:51.663" v="2" actId="1076"/>
          <ac:picMkLst>
            <pc:docMk/>
            <pc:sldMk cId="1313412605" sldId="257"/>
            <ac:picMk id="18" creationId="{00000000-0000-0000-0000-000000000000}"/>
          </ac:picMkLst>
        </pc:picChg>
        <pc:picChg chg="mod">
          <ac:chgData name="Maja Plevnik" userId="S::majap@os-store.si::923cab4e-1de5-4684-8144-57c465dd96d6" providerId="AD" clId="Web-{DFA993DF-DCB9-43D6-A2AA-ED91548BF5F6}" dt="2020-11-27T15:22:52.945" v="3" actId="1076"/>
          <ac:picMkLst>
            <pc:docMk/>
            <pc:sldMk cId="1313412605" sldId="257"/>
            <ac:picMk id="19" creationId="{00000000-0000-0000-0000-000000000000}"/>
          </ac:picMkLst>
        </pc:picChg>
        <pc:picChg chg="mod">
          <ac:chgData name="Maja Plevnik" userId="S::majap@os-store.si::923cab4e-1de5-4684-8144-57c465dd96d6" providerId="AD" clId="Web-{DFA993DF-DCB9-43D6-A2AA-ED91548BF5F6}" dt="2020-11-27T15:22:58.195" v="7" actId="1076"/>
          <ac:picMkLst>
            <pc:docMk/>
            <pc:sldMk cId="1313412605" sldId="257"/>
            <ac:picMk id="20" creationId="{00000000-0000-0000-0000-000000000000}"/>
          </ac:picMkLst>
        </pc:picChg>
        <pc:picChg chg="mod">
          <ac:chgData name="Maja Plevnik" userId="S::majap@os-store.si::923cab4e-1de5-4684-8144-57c465dd96d6" providerId="AD" clId="Web-{DFA993DF-DCB9-43D6-A2AA-ED91548BF5F6}" dt="2020-11-27T15:22:54.304" v="4" actId="1076"/>
          <ac:picMkLst>
            <pc:docMk/>
            <pc:sldMk cId="1313412605" sldId="257"/>
            <ac:picMk id="21" creationId="{00000000-0000-0000-0000-000000000000}"/>
          </ac:picMkLst>
        </pc:picChg>
        <pc:picChg chg="mod">
          <ac:chgData name="Maja Plevnik" userId="S::majap@os-store.si::923cab4e-1de5-4684-8144-57c465dd96d6" providerId="AD" clId="Web-{DFA993DF-DCB9-43D6-A2AA-ED91548BF5F6}" dt="2020-11-27T15:22:57.085" v="6" actId="1076"/>
          <ac:picMkLst>
            <pc:docMk/>
            <pc:sldMk cId="1313412605" sldId="257"/>
            <ac:picMk id="22" creationId="{00000000-0000-0000-0000-000000000000}"/>
          </ac:picMkLst>
        </pc:picChg>
        <pc:picChg chg="mod">
          <ac:chgData name="Maja Plevnik" userId="S::majap@os-store.si::923cab4e-1de5-4684-8144-57c465dd96d6" providerId="AD" clId="Web-{DFA993DF-DCB9-43D6-A2AA-ED91548BF5F6}" dt="2020-11-27T15:22:55.757" v="5" actId="1076"/>
          <ac:picMkLst>
            <pc:docMk/>
            <pc:sldMk cId="1313412605" sldId="257"/>
            <ac:picMk id="23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CF8A7-1503-464F-9CD7-5EF22B3FAFD2}" type="datetimeFigureOut">
              <a:rPr lang="sl-SI" smtClean="0"/>
              <a:t>6.12.2020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4034-EF15-4F62-B4E1-9B51182B93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1224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CF8A7-1503-464F-9CD7-5EF22B3FAFD2}" type="datetimeFigureOut">
              <a:rPr lang="sl-SI" smtClean="0"/>
              <a:t>6.12.2020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4034-EF15-4F62-B4E1-9B51182B93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59883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CF8A7-1503-464F-9CD7-5EF22B3FAFD2}" type="datetimeFigureOut">
              <a:rPr lang="sl-SI" smtClean="0"/>
              <a:t>6.12.2020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4034-EF15-4F62-B4E1-9B51182B93EF}" type="slidenum">
              <a:rPr lang="sl-SI" smtClean="0"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4652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CF8A7-1503-464F-9CD7-5EF22B3FAFD2}" type="datetimeFigureOut">
              <a:rPr lang="sl-SI" smtClean="0"/>
              <a:t>6.12.2020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4034-EF15-4F62-B4E1-9B51182B93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70086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CF8A7-1503-464F-9CD7-5EF22B3FAFD2}" type="datetimeFigureOut">
              <a:rPr lang="sl-SI" smtClean="0"/>
              <a:t>6.12.2020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4034-EF15-4F62-B4E1-9B51182B93EF}" type="slidenum">
              <a:rPr lang="sl-SI" smtClean="0"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2873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CF8A7-1503-464F-9CD7-5EF22B3FAFD2}" type="datetimeFigureOut">
              <a:rPr lang="sl-SI" smtClean="0"/>
              <a:t>6.12.2020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4034-EF15-4F62-B4E1-9B51182B93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28738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CF8A7-1503-464F-9CD7-5EF22B3FAFD2}" type="datetimeFigureOut">
              <a:rPr lang="sl-SI" smtClean="0"/>
              <a:t>6.12.2020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4034-EF15-4F62-B4E1-9B51182B93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49182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CF8A7-1503-464F-9CD7-5EF22B3FAFD2}" type="datetimeFigureOut">
              <a:rPr lang="sl-SI" smtClean="0"/>
              <a:t>6.12.2020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4034-EF15-4F62-B4E1-9B51182B93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13581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CF8A7-1503-464F-9CD7-5EF22B3FAFD2}" type="datetimeFigureOut">
              <a:rPr lang="sl-SI" smtClean="0"/>
              <a:t>6.12.2020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4034-EF15-4F62-B4E1-9B51182B93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20603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CF8A7-1503-464F-9CD7-5EF22B3FAFD2}" type="datetimeFigureOut">
              <a:rPr lang="sl-SI" smtClean="0"/>
              <a:t>6.12.2020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4034-EF15-4F62-B4E1-9B51182B93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03483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CF8A7-1503-464F-9CD7-5EF22B3FAFD2}" type="datetimeFigureOut">
              <a:rPr lang="sl-SI" smtClean="0"/>
              <a:t>6.12.2020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4034-EF15-4F62-B4E1-9B51182B93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08364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CF8A7-1503-464F-9CD7-5EF22B3FAFD2}" type="datetimeFigureOut">
              <a:rPr lang="sl-SI" smtClean="0"/>
              <a:t>6.12.2020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4034-EF15-4F62-B4E1-9B51182B93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73870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CF8A7-1503-464F-9CD7-5EF22B3FAFD2}" type="datetimeFigureOut">
              <a:rPr lang="sl-SI" smtClean="0"/>
              <a:t>6.12.2020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4034-EF15-4F62-B4E1-9B51182B93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5641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CF8A7-1503-464F-9CD7-5EF22B3FAFD2}" type="datetimeFigureOut">
              <a:rPr lang="sl-SI" smtClean="0"/>
              <a:t>6.12.2020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4034-EF15-4F62-B4E1-9B51182B93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4310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CF8A7-1503-464F-9CD7-5EF22B3FAFD2}" type="datetimeFigureOut">
              <a:rPr lang="sl-SI" smtClean="0"/>
              <a:t>6.12.2020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4034-EF15-4F62-B4E1-9B51182B93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6719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CF8A7-1503-464F-9CD7-5EF22B3FAFD2}" type="datetimeFigureOut">
              <a:rPr lang="sl-SI" smtClean="0"/>
              <a:t>6.12.2020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4034-EF15-4F62-B4E1-9B51182B93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79127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CF8A7-1503-464F-9CD7-5EF22B3FAFD2}" type="datetimeFigureOut">
              <a:rPr lang="sl-SI" smtClean="0"/>
              <a:t>6.12.2020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04A4034-EF15-4F62-B4E1-9B51182B93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07857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64" y="646443"/>
            <a:ext cx="4591151" cy="6211557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40777" y="237392"/>
            <a:ext cx="5897758" cy="716457"/>
          </a:xfrm>
        </p:spPr>
        <p:txBody>
          <a:bodyPr/>
          <a:lstStyle/>
          <a:p>
            <a:r>
              <a:rPr lang="sl-SI" sz="4800" dirty="0"/>
              <a:t>NA NAŠEM DVORIŠČU</a:t>
            </a:r>
          </a:p>
        </p:txBody>
      </p:sp>
      <p:pic>
        <p:nvPicPr>
          <p:cNvPr id="4" name="NA_NASEM_DVORISCU_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3321" y="1744833"/>
            <a:ext cx="1903779" cy="1903779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4211516" y="882381"/>
            <a:ext cx="7684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solidFill>
                  <a:srgbClr val="7030A0"/>
                </a:solidFill>
              </a:rPr>
              <a:t>POSLUŠAJ PESMICO. ČE TI JE VŠEČ, LAHKO ZRAVEN ZAPOJEŠ. 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8715" y="1262737"/>
            <a:ext cx="3298862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72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8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ladko">
  <a:themeElements>
    <a:clrScheme name="Gladk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Gladk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23659B44-6E34-4CE8-8F0D-387DA799682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B1CADCBF5589142BCFE9B858DBB3BD9" ma:contentTypeVersion="2" ma:contentTypeDescription="Ustvari nov dokument." ma:contentTypeScope="" ma:versionID="549a0f225bdeb13bb158d3b2c95e405d">
  <xsd:schema xmlns:xsd="http://www.w3.org/2001/XMLSchema" xmlns:xs="http://www.w3.org/2001/XMLSchema" xmlns:p="http://schemas.microsoft.com/office/2006/metadata/properties" xmlns:ns2="16b22809-6117-49ad-926e-f5beddfc9289" targetNamespace="http://schemas.microsoft.com/office/2006/metadata/properties" ma:root="true" ma:fieldsID="b0686b839a4c8b690ae996217b8807a2" ns2:_="">
    <xsd:import namespace="16b22809-6117-49ad-926e-f5beddfc92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b22809-6117-49ad-926e-f5beddfc92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6F4ED19-02FE-4F89-8D8C-D7FC2BFF06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b22809-6117-49ad-926e-f5beddfc92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A0D4F6-0125-452E-8668-59993D7570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131D42-D900-408C-997B-870308A1069F}">
  <ds:schemaRefs>
    <ds:schemaRef ds:uri="16b22809-6117-49ad-926e-f5beddfc9289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141</TotalTime>
  <Words>15</Words>
  <Application>Microsoft Office PowerPoint</Application>
  <PresentationFormat>Po meri</PresentationFormat>
  <Paragraphs>2</Paragraphs>
  <Slides>1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</vt:i4>
      </vt:variant>
    </vt:vector>
  </HeadingPairs>
  <TitlesOfParts>
    <vt:vector size="2" baseType="lpstr">
      <vt:lpstr>Gladko</vt:lpstr>
      <vt:lpstr>NA NAŠEM DVORIŠČU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PEMICE 1. RAZRED</dc:title>
  <dc:creator>Maja Plevnik</dc:creator>
  <cp:lastModifiedBy>Uporabnik</cp:lastModifiedBy>
  <cp:revision>17</cp:revision>
  <dcterms:created xsi:type="dcterms:W3CDTF">2020-11-13T11:09:07Z</dcterms:created>
  <dcterms:modified xsi:type="dcterms:W3CDTF">2020-12-06T14:59:50Z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0x0101005B1CADCBF5589142BCFE9B858DBB3BD9</vt:lpwstr>
  </property>
</Properties>
</file>