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49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774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141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56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2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18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292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86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963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351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64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6552-279F-4138-A840-4E0D74FB1651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B2CF1-3486-434E-95A3-16050E1E7F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200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52549"/>
            <a:ext cx="9144000" cy="1497873"/>
          </a:xfrm>
        </p:spPr>
        <p:txBody>
          <a:bodyPr>
            <a:normAutofit/>
          </a:bodyPr>
          <a:lstStyle/>
          <a:p>
            <a:r>
              <a:rPr lang="sl-SI" dirty="0" smtClean="0"/>
              <a:t>LEGA DOMAČEGA KRAJA</a:t>
            </a:r>
            <a:br>
              <a:rPr lang="sl-SI" dirty="0" smtClean="0"/>
            </a:br>
            <a:r>
              <a:rPr lang="sl-SI" sz="2200" dirty="0" smtClean="0"/>
              <a:t>U 54, 55</a:t>
            </a:r>
            <a:endParaRPr lang="sl-SI" sz="2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06" y="1820091"/>
            <a:ext cx="6776358" cy="45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65464" y="105093"/>
            <a:ext cx="11477896" cy="64008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>LEGA DOMAČE HIŠE</a:t>
            </a:r>
          </a:p>
          <a:p>
            <a:endParaRPr lang="sl-SI" b="1" dirty="0" smtClean="0"/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sl-SI" sz="6700" dirty="0" smtClean="0"/>
              <a:t>Če imaš kompas, ga položi na ravno podlago in določi S, J, V in Z.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sl-SI" sz="6700" dirty="0" smtClean="0"/>
              <a:t>S pomočjo smeri neba poskusi opisati lego svojega doma. </a:t>
            </a:r>
          </a:p>
          <a:p>
            <a:pPr>
              <a:lnSpc>
                <a:spcPct val="170000"/>
              </a:lnSpc>
            </a:pPr>
            <a:r>
              <a:rPr lang="sl-SI" sz="5800" dirty="0" smtClean="0"/>
              <a:t>Pomoč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sl-SI" sz="5800" dirty="0"/>
              <a:t>Po smereh neba glede na šolo (npr. južno od šole</a:t>
            </a:r>
            <a:r>
              <a:rPr lang="sl-SI" sz="5800" dirty="0" smtClean="0"/>
              <a:t>).  </a:t>
            </a:r>
            <a:endParaRPr lang="sl-SI" sz="5800" dirty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sl-SI" sz="5800" dirty="0"/>
              <a:t>Ob glavni cesti.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sl-SI" sz="5800" dirty="0"/>
              <a:t>Ob reki ( npr. severno od reke).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sl-SI" sz="5800" dirty="0"/>
              <a:t>Ob </a:t>
            </a:r>
            <a:r>
              <a:rPr lang="sl-SI" sz="5800" dirty="0" smtClean="0"/>
              <a:t>gozdu (npr. zahodno od gozda).</a:t>
            </a:r>
            <a:endParaRPr lang="sl-SI" sz="5800" dirty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sl-SI" sz="5800" dirty="0"/>
              <a:t>V kotlini (na vzpetini).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sl-SI" sz="5800" dirty="0"/>
              <a:t>Vzhodno od železnice.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l-SI" sz="5800" dirty="0"/>
              <a:t>Zahodno od pošte. ...</a:t>
            </a:r>
          </a:p>
          <a:p>
            <a:pPr>
              <a:lnSpc>
                <a:spcPct val="120000"/>
              </a:lnSpc>
            </a:pPr>
            <a:endParaRPr lang="sl-SI" sz="5800" dirty="0" smtClean="0"/>
          </a:p>
          <a:p>
            <a:pPr>
              <a:lnSpc>
                <a:spcPct val="120000"/>
              </a:lnSpc>
            </a:pPr>
            <a:endParaRPr lang="sl-SI" sz="5800" dirty="0" smtClean="0"/>
          </a:p>
          <a:p>
            <a:pPr>
              <a:lnSpc>
                <a:spcPct val="120000"/>
              </a:lnSpc>
            </a:pPr>
            <a:endParaRPr lang="sl-SI" sz="5800" dirty="0" smtClean="0"/>
          </a:p>
          <a:p>
            <a:pPr>
              <a:lnSpc>
                <a:spcPct val="120000"/>
              </a:lnSpc>
            </a:pPr>
            <a:endParaRPr lang="sl-SI" sz="5800" dirty="0" smtClean="0"/>
          </a:p>
          <a:p>
            <a:pPr>
              <a:lnSpc>
                <a:spcPct val="120000"/>
              </a:lnSpc>
            </a:pPr>
            <a:r>
              <a:rPr lang="sl-SI" sz="5800" dirty="0" smtClean="0"/>
              <a:t>Na podoben </a:t>
            </a:r>
            <a:r>
              <a:rPr lang="pl-PL" sz="5800" dirty="0" smtClean="0"/>
              <a:t>način opisujemo tudi lege krajev. </a:t>
            </a:r>
            <a:endParaRPr lang="sl-SI" sz="5800" dirty="0" smtClean="0"/>
          </a:p>
          <a:p>
            <a:r>
              <a:rPr lang="sl-SI" sz="5800" dirty="0" smtClean="0"/>
              <a:t/>
            </a:r>
            <a:br>
              <a:rPr lang="sl-SI" sz="5800" dirty="0" smtClean="0"/>
            </a:br>
            <a:r>
              <a:rPr lang="sl-SI" sz="5800" dirty="0" smtClean="0"/>
              <a:t> </a:t>
            </a:r>
          </a:p>
          <a:p>
            <a:endParaRPr lang="sl-SI" sz="2000" dirty="0" smtClean="0"/>
          </a:p>
          <a:p>
            <a:endParaRPr lang="sl-SI" sz="2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77" y="1862144"/>
            <a:ext cx="2016034" cy="134318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907" y="3003115"/>
            <a:ext cx="2619375" cy="17430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465" y="1299076"/>
            <a:ext cx="2360258" cy="16090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577" y="3305493"/>
            <a:ext cx="1826650" cy="137921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455" y="3788259"/>
            <a:ext cx="2215939" cy="14746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6651" y="5011738"/>
            <a:ext cx="2668135" cy="14941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5665" y="4784873"/>
            <a:ext cx="2525715" cy="18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18570" y="475978"/>
            <a:ext cx="6086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U str. 54 – 55 </a:t>
            </a:r>
          </a:p>
          <a:p>
            <a:r>
              <a:rPr lang="sl-SI" dirty="0" smtClean="0"/>
              <a:t>Pogledamo, kako so opisane lege posameznih krajev na sliki. </a:t>
            </a:r>
          </a:p>
          <a:p>
            <a:r>
              <a:rPr lang="sl-SI" dirty="0" smtClean="0"/>
              <a:t>Ponovimo pojme: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Prisojna, osojna lega.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Kotlina, ravnina, dolina, vzpetina (grič, hrib), vrh vzpetine.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Kako določamo levi in desni breg reke?</a:t>
            </a:r>
            <a:r>
              <a:rPr lang="sl-SI" dirty="0"/>
              <a:t>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54" y="3113314"/>
            <a:ext cx="3630964" cy="294485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1047" t="17320" r="7522" b="5535"/>
          <a:stretch/>
        </p:blipFill>
        <p:spPr>
          <a:xfrm>
            <a:off x="6226627" y="232138"/>
            <a:ext cx="5686699" cy="63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673" y="1244934"/>
            <a:ext cx="6214465" cy="416308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940526" y="407015"/>
            <a:ext cx="760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 pomočjo zemljevida (letalske fotografije) opišemo lego domačega kraja.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5" y="1244934"/>
            <a:ext cx="5594125" cy="43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975360" y="250261"/>
            <a:ext cx="760258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ZAPIS V </a:t>
            </a:r>
            <a:r>
              <a:rPr lang="sl-SI" dirty="0" smtClean="0"/>
              <a:t>ZVEZEK</a:t>
            </a:r>
          </a:p>
          <a:p>
            <a:endParaRPr lang="sl-SI" dirty="0"/>
          </a:p>
          <a:p>
            <a:r>
              <a:rPr lang="sl-SI" dirty="0" smtClean="0">
                <a:solidFill>
                  <a:srgbClr val="FF0000"/>
                </a:solidFill>
              </a:rPr>
              <a:t>Lega domačega kraja </a:t>
            </a:r>
            <a:r>
              <a:rPr lang="sl-SI" dirty="0" smtClean="0"/>
              <a:t>(U 54, 55)</a:t>
            </a:r>
          </a:p>
          <a:p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Predalpska pokrajina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Ljubljanska kotlina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Na ravnini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Zahodno od gozda </a:t>
            </a:r>
            <a:r>
              <a:rPr lang="sl-SI" dirty="0" err="1" smtClean="0"/>
              <a:t>Udinboršt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Vzhodno od planote Dobrava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Vas ima prisojno lego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Na levem bregu reke Tržiška Bistrica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Kraj ima dobro prometno povezavo (vzhodno od avtoceste Ljubljana-Jesenice, skozi vas pelje avtomobilska cesta Kranj-Tržič)</a:t>
            </a:r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>
                <a:solidFill>
                  <a:srgbClr val="FF0000"/>
                </a:solidFill>
              </a:rPr>
              <a:t>Lega občine Naklo</a:t>
            </a:r>
          </a:p>
          <a:p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/>
              <a:t>-   </a:t>
            </a:r>
            <a:r>
              <a:rPr lang="sl-SI" dirty="0" smtClean="0"/>
              <a:t>predalpski </a:t>
            </a:r>
            <a:r>
              <a:rPr lang="sl-SI" dirty="0"/>
              <a:t>svet Slovenije</a:t>
            </a:r>
          </a:p>
          <a:p>
            <a:r>
              <a:rPr lang="sl-SI" dirty="0" smtClean="0"/>
              <a:t>-   Ljubljanska </a:t>
            </a:r>
            <a:r>
              <a:rPr lang="sl-SI" dirty="0"/>
              <a:t>kotlina </a:t>
            </a:r>
          </a:p>
          <a:p>
            <a:r>
              <a:rPr lang="sl-SI" dirty="0" smtClean="0"/>
              <a:t>-   Dobrave </a:t>
            </a:r>
            <a:r>
              <a:rPr lang="sl-SI" dirty="0"/>
              <a:t>(od Kranja do Radovljice – dob pomeni hrast)</a:t>
            </a:r>
          </a:p>
          <a:p>
            <a:r>
              <a:rPr lang="sl-SI" dirty="0" smtClean="0"/>
              <a:t>    na </a:t>
            </a:r>
            <a:r>
              <a:rPr lang="sl-SI" dirty="0"/>
              <a:t>Dobravah so vidne rečne in ledeniške terase - naredili ledeniki in kasneje </a:t>
            </a:r>
            <a:r>
              <a:rPr lang="sl-SI" dirty="0" smtClean="0"/>
              <a:t>  </a:t>
            </a:r>
          </a:p>
          <a:p>
            <a:r>
              <a:rPr lang="sl-SI" dirty="0"/>
              <a:t> </a:t>
            </a:r>
            <a:r>
              <a:rPr lang="sl-SI" dirty="0" smtClean="0"/>
              <a:t>   še </a:t>
            </a:r>
            <a:r>
              <a:rPr lang="sl-SI" dirty="0"/>
              <a:t>reki Sava in Tržiška Bistrica (</a:t>
            </a:r>
            <a:r>
              <a:rPr lang="sl-SI" dirty="0" err="1"/>
              <a:t>Nacovca</a:t>
            </a:r>
            <a:r>
              <a:rPr lang="sl-SI" dirty="0"/>
              <a:t> – terasa med Žejami in Strahinjem</a:t>
            </a:r>
            <a:r>
              <a:rPr lang="sl-SI" dirty="0" smtClean="0"/>
              <a:t>).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90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260</Words>
  <Application>Microsoft Office PowerPoint</Application>
  <PresentationFormat>Širokozaslonsko</PresentationFormat>
  <Paragraphs>49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Officeova tema</vt:lpstr>
      <vt:lpstr>LEGA DOMAČEGA KRAJA U 54, 55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 DOMAČEGA KRAJA U 54, 55</dc:title>
  <dc:creator>Ksenija Bucalo</dc:creator>
  <cp:lastModifiedBy>Petra K M</cp:lastModifiedBy>
  <cp:revision>14</cp:revision>
  <dcterms:created xsi:type="dcterms:W3CDTF">2022-01-25T18:44:47Z</dcterms:created>
  <dcterms:modified xsi:type="dcterms:W3CDTF">2022-01-26T09:15:25Z</dcterms:modified>
</cp:coreProperties>
</file>