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709" r:id="rId3"/>
    <p:sldMasterId id="2147483721" r:id="rId4"/>
  </p:sldMasterIdLst>
  <p:notesMasterIdLst>
    <p:notesMasterId r:id="rId9"/>
  </p:notesMasterIdLst>
  <p:handoutMasterIdLst>
    <p:handoutMasterId r:id="rId10"/>
  </p:handoutMasterIdLst>
  <p:sldIdLst>
    <p:sldId id="292" r:id="rId5"/>
    <p:sldId id="256" r:id="rId6"/>
    <p:sldId id="286" r:id="rId7"/>
    <p:sldId id="287" r:id="rId8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73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960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2B118-1A03-485E-AE21-4E008B1A9DA0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578859-B915-4570-A3EF-4047E7D1E9B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685764213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5F569-D84C-4B7F-80B0-5D86FD35FD4D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6DD4E4-8B9D-4585-BCD7-F61F6EF847A7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106503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4316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05518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0407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Uredite slog podnaslova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61161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994198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8297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915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4122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983412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961801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3203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02833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50508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11621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943037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7443" y="293915"/>
            <a:ext cx="7209064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767443" y="1425575"/>
            <a:ext cx="7886700" cy="4351338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FF000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9" name="Pravokotnik 8"/>
          <p:cNvSpPr/>
          <p:nvPr userDrawn="1"/>
        </p:nvSpPr>
        <p:spPr>
          <a:xfrm>
            <a:off x="1" y="5776912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0" name="Pravokotnik 9"/>
          <p:cNvSpPr/>
          <p:nvPr userDrawn="1"/>
        </p:nvSpPr>
        <p:spPr>
          <a:xfrm>
            <a:off x="0" y="4767942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106134" y="5776911"/>
            <a:ext cx="449035" cy="248331"/>
          </a:xfrm>
          <a:prstGeom prst="rect">
            <a:avLst/>
          </a:prstGeom>
        </p:spPr>
        <p:txBody>
          <a:bodyPr/>
          <a:lstStyle>
            <a:lvl1pPr algn="ctr">
              <a:defRPr sz="9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>
            <a:off x="-341196" y="5028633"/>
            <a:ext cx="1049786" cy="365125"/>
          </a:xfrm>
          <a:prstGeom prst="rect">
            <a:avLst/>
          </a:prstGeom>
        </p:spPr>
        <p:txBody>
          <a:bodyPr/>
          <a:lstStyle>
            <a:lvl1pPr>
              <a:defRPr sz="10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sl-SI" sz="900" dirty="0"/>
              <a:t>www.jub.eu</a:t>
            </a:r>
          </a:p>
        </p:txBody>
      </p:sp>
    </p:spTree>
    <p:extLst>
      <p:ext uri="{BB962C8B-B14F-4D97-AF65-F5344CB8AC3E}">
        <p14:creationId xmlns:p14="http://schemas.microsoft.com/office/powerpoint/2010/main" val="14349598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0" y="3592286"/>
            <a:ext cx="9144000" cy="3200400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dirty="0"/>
              <a:t>Kliknite ikono, če želite dodati sliko</a:t>
            </a:r>
            <a:endParaRPr lang="en-US" dirty="0"/>
          </a:p>
        </p:txBody>
      </p:sp>
      <p:sp>
        <p:nvSpPr>
          <p:cNvPr id="15" name="Pravokotnik 14"/>
          <p:cNvSpPr/>
          <p:nvPr userDrawn="1"/>
        </p:nvSpPr>
        <p:spPr>
          <a:xfrm>
            <a:off x="1" y="5776913"/>
            <a:ext cx="239406" cy="24833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4" name="Pravokotnik 13"/>
          <p:cNvSpPr/>
          <p:nvPr userDrawn="1"/>
        </p:nvSpPr>
        <p:spPr>
          <a:xfrm>
            <a:off x="0" y="4767943"/>
            <a:ext cx="239406" cy="100897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/>
          </a:p>
        </p:txBody>
      </p:sp>
      <p:sp>
        <p:nvSpPr>
          <p:cNvPr id="11" name="Označba mesta noge 10"/>
          <p:cNvSpPr>
            <a:spLocks noGrp="1"/>
          </p:cNvSpPr>
          <p:nvPr>
            <p:ph type="ftr" sz="quarter" idx="10"/>
          </p:nvPr>
        </p:nvSpPr>
        <p:spPr>
          <a:xfrm rot="16200000">
            <a:off x="-454866" y="4965794"/>
            <a:ext cx="1257297" cy="364940"/>
          </a:xfrm>
          <a:prstGeom prst="rect">
            <a:avLst/>
          </a:prstGeom>
        </p:spPr>
        <p:txBody>
          <a:bodyPr/>
          <a:lstStyle>
            <a:lvl1pPr algn="l">
              <a:defRPr sz="900" b="1" i="0" baseline="0">
                <a:latin typeface="Trebuchet MS" panose="020B0603020202020204" pitchFamily="34" charset="0"/>
              </a:defRPr>
            </a:lvl1pPr>
          </a:lstStyle>
          <a:p>
            <a:r>
              <a:rPr lang="sl-SI" dirty="0">
                <a:solidFill>
                  <a:schemeClr val="bg1"/>
                </a:solidFill>
              </a:rPr>
              <a:t>www.jub.eu</a:t>
            </a: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-67861" y="5776912"/>
            <a:ext cx="356251" cy="248329"/>
          </a:xfrm>
          <a:prstGeom prst="rect">
            <a:avLst/>
          </a:prstGeom>
        </p:spPr>
        <p:txBody>
          <a:bodyPr/>
          <a:lstStyle>
            <a:lvl1pPr algn="ctr">
              <a:defRPr sz="800" b="1" i="0" baseline="0"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fld id="{89E72D14-87F4-43C9-ABAF-CDFC3CB176D7}" type="slidenum">
              <a:rPr lang="sl-SI" smtClean="0"/>
              <a:pPr/>
              <a:t>‹#›</a:t>
            </a:fld>
            <a:endParaRPr lang="sl-SI" dirty="0"/>
          </a:p>
        </p:txBody>
      </p: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971550" y="1504269"/>
            <a:ext cx="726621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4800" b="1"/>
            </a:lvl1pPr>
          </a:lstStyle>
          <a:p>
            <a:r>
              <a:rPr lang="sl-SI" dirty="0"/>
              <a:t>NASLOV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idx="1"/>
          </p:nvPr>
        </p:nvSpPr>
        <p:spPr>
          <a:xfrm>
            <a:off x="971550" y="2829832"/>
            <a:ext cx="7266214" cy="8767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ctr">
              <a:defRPr sz="3200" b="1"/>
            </a:lvl1pPr>
          </a:lstStyle>
          <a:p>
            <a:pPr lvl="0"/>
            <a:r>
              <a:rPr lang="sl-SI" dirty="0"/>
              <a:t>Podnaslov</a:t>
            </a:r>
            <a:endParaRPr lang="en-US" dirty="0"/>
          </a:p>
        </p:txBody>
      </p:sp>
      <p:sp>
        <p:nvSpPr>
          <p:cNvPr id="23" name="Footer Placeholder 5"/>
          <p:cNvSpPr txBox="1">
            <a:spLocks/>
          </p:cNvSpPr>
          <p:nvPr userDrawn="1"/>
        </p:nvSpPr>
        <p:spPr>
          <a:xfrm>
            <a:off x="6678386" y="6555920"/>
            <a:ext cx="2465615" cy="236766"/>
          </a:xfrm>
          <a:prstGeom prst="rect">
            <a:avLst/>
          </a:prstGeom>
        </p:spPr>
        <p:txBody>
          <a:bodyPr/>
          <a:lstStyle>
            <a:defPPr>
              <a:defRPr lang="sl-S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sz="1000" dirty="0">
                <a:solidFill>
                  <a:schemeClr val="bg1">
                    <a:lumMod val="95000"/>
                  </a:schemeClr>
                </a:solidFill>
              </a:rPr>
              <a:t>Glavni</a:t>
            </a:r>
            <a:r>
              <a:rPr lang="sl-SI" sz="1000" baseline="0" dirty="0">
                <a:solidFill>
                  <a:schemeClr val="bg1">
                    <a:lumMod val="95000"/>
                  </a:schemeClr>
                </a:solidFill>
              </a:rPr>
              <a:t> naslov Prezentacije</a:t>
            </a:r>
            <a:endParaRPr lang="sl-SI" sz="100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2897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5685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532303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98923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5451722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08206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223738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605828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4070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859571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0347117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34254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3318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8B6CD-289D-45A6-8776-E0F4C82F1258}" type="datetimeFigureOut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30. 11. 2021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72EF43-4064-41E8-A499-BEE9E2F99915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3114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2071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7224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8573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30279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7795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Uredite slog naslova matrice</a:t>
            </a:r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7783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0942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C8B6CD-289D-45A6-8776-E0F4C82F1258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2EF43-4064-41E8-A499-BEE9E2F99915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75672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8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2BC4BE-F477-4DC1-9AA3-6504546F4814}" type="datetimeFigureOut">
              <a:rPr lang="sl-SI" smtClean="0"/>
              <a:t>30. 11. 2021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7A474-1D24-45B0-B863-7D3F0000C408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4465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uknRb7woc" TargetMode="External"/><Relationship Id="rId2" Type="http://schemas.openxmlformats.org/officeDocument/2006/relationships/hyperlink" Target="https://www.youtube.com/watch?v=LjOPNar-hCA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ppofbd2iUeA" TargetMode="Externa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E72D14-87F4-43C9-ABAF-CDFC3CB176D7}" type="slidenum">
              <a:rPr kumimoji="0" 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1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20" y="3876514"/>
            <a:ext cx="3363133" cy="19431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864" y="3876514"/>
            <a:ext cx="2619375" cy="2028340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025" y="3876515"/>
            <a:ext cx="2619375" cy="2028340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5273" y="575234"/>
            <a:ext cx="2647950" cy="1724025"/>
          </a:xfrm>
          <a:prstGeom prst="rect">
            <a:avLst/>
          </a:prstGeom>
        </p:spPr>
      </p:pic>
      <p:sp>
        <p:nvSpPr>
          <p:cNvPr id="13" name="PoljeZBesedilom 12"/>
          <p:cNvSpPr txBox="1"/>
          <p:nvPr/>
        </p:nvSpPr>
        <p:spPr>
          <a:xfrm>
            <a:off x="542441" y="565688"/>
            <a:ext cx="38203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Pouk na daljavo</a:t>
            </a:r>
          </a:p>
          <a:p>
            <a:r>
              <a:rPr lang="sl-SI" dirty="0" smtClean="0"/>
              <a:t>Gum 5.ab</a:t>
            </a:r>
          </a:p>
          <a:p>
            <a:r>
              <a:rPr lang="sl-SI" dirty="0" smtClean="0"/>
              <a:t>Datum</a:t>
            </a:r>
            <a:r>
              <a:rPr lang="sl-SI" smtClean="0"/>
              <a:t>: </a:t>
            </a:r>
            <a:r>
              <a:rPr lang="sl-SI" smtClean="0"/>
              <a:t>29.11.-3.12.</a:t>
            </a:r>
            <a:r>
              <a:rPr lang="sl-SI" smtClean="0"/>
              <a:t>. </a:t>
            </a:r>
            <a:r>
              <a:rPr lang="sl-SI" dirty="0" smtClean="0"/>
              <a:t>2021</a:t>
            </a:r>
          </a:p>
          <a:p>
            <a:r>
              <a:rPr lang="sl-SI" dirty="0" smtClean="0"/>
              <a:t>Učiteljica </a:t>
            </a:r>
            <a:r>
              <a:rPr lang="sl-SI" dirty="0"/>
              <a:t> </a:t>
            </a:r>
            <a:r>
              <a:rPr lang="sl-SI" dirty="0" err="1" smtClean="0"/>
              <a:t>Lidia</a:t>
            </a:r>
            <a:endParaRPr lang="sl-SI" dirty="0"/>
          </a:p>
        </p:txBody>
      </p:sp>
      <p:sp>
        <p:nvSpPr>
          <p:cNvPr id="14" name="PoljeZBesedilom 13"/>
          <p:cNvSpPr txBox="1"/>
          <p:nvPr/>
        </p:nvSpPr>
        <p:spPr>
          <a:xfrm>
            <a:off x="2452607" y="2278674"/>
            <a:ext cx="497495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800" dirty="0" smtClean="0">
                <a:latin typeface="Blackadder ITC" panose="04020505051007020D02" pitchFamily="82" charset="0"/>
              </a:rPr>
              <a:t>Poslušanje glasbe in ustvarjanje</a:t>
            </a:r>
          </a:p>
          <a:p>
            <a:r>
              <a:rPr lang="sl-SI" dirty="0"/>
              <a:t> </a:t>
            </a:r>
            <a:r>
              <a:rPr lang="sl-SI" dirty="0" smtClean="0"/>
              <a:t>              </a:t>
            </a:r>
            <a:r>
              <a:rPr lang="sl-SI" sz="4000" dirty="0" smtClean="0">
                <a:latin typeface="Algerian" panose="04020705040A02060702" pitchFamily="82" charset="0"/>
              </a:rPr>
              <a:t>FRAKTAL</a:t>
            </a:r>
            <a:endParaRPr lang="sl-SI" sz="4000" dirty="0">
              <a:latin typeface="Algerian" panose="04020705040A02060702" pitchFamily="82" charset="0"/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76514" y="279149"/>
            <a:ext cx="557859" cy="51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2</a:t>
            </a:fld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6" name="Pravokotnik 5"/>
          <p:cNvSpPr/>
          <p:nvPr/>
        </p:nvSpPr>
        <p:spPr>
          <a:xfrm>
            <a:off x="327101" y="1305342"/>
            <a:ext cx="8683083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Današnjo uro GUM </a:t>
            </a:r>
            <a:r>
              <a:rPr lang="sl-SI" dirty="0" smtClean="0"/>
              <a:t>boste opravili </a:t>
            </a:r>
            <a:r>
              <a:rPr lang="sl-SI" dirty="0"/>
              <a:t>bolj ali manj z zaprtimi očmi.</a:t>
            </a:r>
          </a:p>
          <a:p>
            <a:r>
              <a:rPr lang="sl-SI" dirty="0"/>
              <a:t>OB POSLUŠANJU GLASBE </a:t>
            </a:r>
            <a:r>
              <a:rPr lang="sl-SI" dirty="0" smtClean="0"/>
              <a:t>BOSTE USTVARILI   </a:t>
            </a:r>
            <a:r>
              <a:rPr lang="sl-SI" b="1" dirty="0"/>
              <a:t>FRAKTAL</a:t>
            </a:r>
          </a:p>
          <a:p>
            <a:r>
              <a:rPr lang="sl-SI" dirty="0"/>
              <a:t>in glasba bo tista, ki </a:t>
            </a:r>
            <a:r>
              <a:rPr lang="sl-SI" dirty="0" smtClean="0"/>
              <a:t>vas </a:t>
            </a:r>
            <a:r>
              <a:rPr lang="sl-SI" dirty="0"/>
              <a:t>bo vodila v ustvarjanje, zato se ji </a:t>
            </a:r>
            <a:r>
              <a:rPr lang="sl-SI" dirty="0" smtClean="0"/>
              <a:t>prepustite </a:t>
            </a:r>
            <a:r>
              <a:rPr lang="sl-SI" dirty="0"/>
              <a:t>in jo </a:t>
            </a:r>
            <a:r>
              <a:rPr lang="sl-SI" dirty="0" smtClean="0"/>
              <a:t>prenesite </a:t>
            </a:r>
            <a:r>
              <a:rPr lang="sl-SI" dirty="0"/>
              <a:t>na papir</a:t>
            </a:r>
            <a:r>
              <a:rPr lang="sl-SI" dirty="0" smtClean="0"/>
              <a:t>.</a:t>
            </a:r>
          </a:p>
          <a:p>
            <a:endParaRPr lang="sl-SI" dirty="0"/>
          </a:p>
          <a:p>
            <a:r>
              <a:rPr lang="sl-SI" b="1" dirty="0"/>
              <a:t>KAJ JE FRAKTAL in KAKO SE GA USTVARI?</a:t>
            </a:r>
          </a:p>
          <a:p>
            <a:r>
              <a:rPr lang="sl-SI" b="1" dirty="0"/>
              <a:t>KLIKNI tukaj </a:t>
            </a:r>
            <a:r>
              <a:rPr lang="sl-SI" b="1" dirty="0" smtClean="0"/>
              <a:t> </a:t>
            </a:r>
            <a:r>
              <a:rPr lang="sl-SI" b="1" dirty="0"/>
              <a:t>in dobiš </a:t>
            </a:r>
            <a:r>
              <a:rPr lang="sl-SI" b="1" dirty="0" smtClean="0"/>
              <a:t>odgovor</a:t>
            </a:r>
          </a:p>
          <a:p>
            <a:r>
              <a:rPr lang="sl-SI" dirty="0" smtClean="0"/>
              <a:t>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www.youtube.com/watch?v=LjOPNar-hCA</a:t>
            </a:r>
            <a:endParaRPr lang="sl-SI" dirty="0" smtClean="0"/>
          </a:p>
          <a:p>
            <a:endParaRPr lang="sl-SI" dirty="0" smtClean="0"/>
          </a:p>
          <a:p>
            <a:endParaRPr lang="sl-SI" dirty="0"/>
          </a:p>
          <a:p>
            <a:r>
              <a:rPr lang="sl-SI" b="1" dirty="0"/>
              <a:t>PRIPRAVI SI POTREBEN MATERIAL,</a:t>
            </a:r>
          </a:p>
          <a:p>
            <a:r>
              <a:rPr lang="sl-SI" b="1" dirty="0"/>
              <a:t>ZAVRTI SI </a:t>
            </a:r>
            <a:r>
              <a:rPr lang="sl-SI" b="1" dirty="0" smtClean="0"/>
              <a:t>GLASBO</a:t>
            </a:r>
          </a:p>
          <a:p>
            <a:r>
              <a:rPr lang="sl-SI" dirty="0" smtClean="0"/>
              <a:t>  </a:t>
            </a:r>
            <a:r>
              <a:rPr lang="sl-SI" dirty="0">
                <a:hlinkClick r:id="rId3"/>
              </a:rPr>
              <a:t>https://</a:t>
            </a:r>
            <a:r>
              <a:rPr lang="sl-SI" dirty="0" smtClean="0">
                <a:hlinkClick r:id="rId3"/>
              </a:rPr>
              <a:t>www.youtube.com/watch?v=BMuknRb7woc</a:t>
            </a:r>
            <a:endParaRPr lang="sl-SI" dirty="0" smtClean="0"/>
          </a:p>
          <a:p>
            <a:r>
              <a:rPr lang="sl-SI" dirty="0" smtClean="0"/>
              <a:t> </a:t>
            </a:r>
            <a:endParaRPr lang="sl-SI" dirty="0"/>
          </a:p>
          <a:p>
            <a:r>
              <a:rPr lang="sl-SI" b="1" dirty="0"/>
              <a:t>ZAPRI OČI IN IZDELAJ SVOJ PRVI FRAKTAL.</a:t>
            </a:r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9427" y="2605104"/>
            <a:ext cx="2143125" cy="2143125"/>
          </a:xfrm>
          <a:prstGeom prst="rect">
            <a:avLst/>
          </a:prstGeom>
        </p:spPr>
      </p:pic>
      <p:pic>
        <p:nvPicPr>
          <p:cNvPr id="10" name="Slika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1876" y="4851397"/>
            <a:ext cx="2647950" cy="1724025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836908" y="712922"/>
            <a:ext cx="49672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b="1" dirty="0" smtClean="0"/>
              <a:t>Pozdravljeni  pri uri glasbene umetnosti </a:t>
            </a:r>
            <a:r>
              <a:rPr lang="sl-SI" b="1" dirty="0" smtClean="0">
                <a:sym typeface="Wingdings" panose="05000000000000000000" pitchFamily="2" charset="2"/>
              </a:rPr>
              <a:t></a:t>
            </a:r>
            <a:endParaRPr lang="sl-SI" b="1" dirty="0"/>
          </a:p>
        </p:txBody>
      </p:sp>
    </p:spTree>
    <p:extLst>
      <p:ext uri="{BB962C8B-B14F-4D97-AF65-F5344CB8AC3E}">
        <p14:creationId xmlns:p14="http://schemas.microsoft.com/office/powerpoint/2010/main" val="427226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rgbClr val="002060"/>
                </a:solidFill>
              </a:rPr>
              <a:pPr algn="ctr"/>
              <a:t>3</a:t>
            </a:fld>
            <a:endParaRPr lang="sl-SI" dirty="0">
              <a:solidFill>
                <a:srgbClr val="002060"/>
              </a:solidFill>
            </a:endParaRPr>
          </a:p>
        </p:txBody>
      </p:sp>
      <p:sp>
        <p:nvSpPr>
          <p:cNvPr id="4" name="Pravokotnik 3"/>
          <p:cNvSpPr/>
          <p:nvPr/>
        </p:nvSpPr>
        <p:spPr>
          <a:xfrm>
            <a:off x="1123627" y="1102746"/>
            <a:ext cx="757489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dirty="0"/>
              <a:t>Če </a:t>
            </a:r>
            <a:r>
              <a:rPr lang="sl-SI" dirty="0" smtClean="0"/>
              <a:t>vas </a:t>
            </a:r>
            <a:r>
              <a:rPr lang="sl-SI" dirty="0"/>
              <a:t>je izdelovanje fraktalov navdušilo, lahko svoje znanje </a:t>
            </a:r>
            <a:r>
              <a:rPr lang="sl-SI" dirty="0" smtClean="0"/>
              <a:t>nadgradite </a:t>
            </a:r>
            <a:r>
              <a:rPr lang="sl-SI" dirty="0"/>
              <a:t>s pomočjo naslednjega </a:t>
            </a:r>
            <a:r>
              <a:rPr lang="sl-SI" dirty="0" smtClean="0"/>
              <a:t>video posnetka:</a:t>
            </a:r>
            <a:endParaRPr lang="sl-SI" dirty="0"/>
          </a:p>
          <a:p>
            <a:endParaRPr lang="sl-SI" dirty="0" smtClean="0"/>
          </a:p>
          <a:p>
            <a:endParaRPr lang="sl-SI" dirty="0"/>
          </a:p>
          <a:p>
            <a:r>
              <a:rPr lang="sl-SI" dirty="0" smtClean="0"/>
              <a:t> </a:t>
            </a:r>
            <a:r>
              <a:rPr lang="sl-SI" dirty="0" smtClean="0">
                <a:hlinkClick r:id="rId2"/>
              </a:rPr>
              <a:t>https</a:t>
            </a:r>
            <a:r>
              <a:rPr lang="sl-SI" dirty="0">
                <a:hlinkClick r:id="rId2"/>
              </a:rPr>
              <a:t>://</a:t>
            </a:r>
            <a:r>
              <a:rPr lang="sl-SI" dirty="0" smtClean="0">
                <a:hlinkClick r:id="rId2"/>
              </a:rPr>
              <a:t>www.youtube.com/watch?v=ppofbd2iUeA</a:t>
            </a:r>
            <a:endParaRPr lang="sl-SI" dirty="0" smtClean="0"/>
          </a:p>
          <a:p>
            <a:endParaRPr lang="sl-SI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3627" y="2715669"/>
            <a:ext cx="4324028" cy="287680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1762" y="2715669"/>
            <a:ext cx="2533650" cy="18002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1762" y="4725622"/>
            <a:ext cx="2790825" cy="1638300"/>
          </a:xfrm>
          <a:prstGeom prst="rect">
            <a:avLst/>
          </a:prstGeom>
        </p:spPr>
      </p:pic>
      <p:sp>
        <p:nvSpPr>
          <p:cNvPr id="11" name="PoljeZBesedilom 10"/>
          <p:cNvSpPr txBox="1"/>
          <p:nvPr/>
        </p:nvSpPr>
        <p:spPr>
          <a:xfrm>
            <a:off x="1053885" y="5592473"/>
            <a:ext cx="4463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Tu je slika, ki smo jo</a:t>
            </a:r>
            <a:r>
              <a:rPr lang="sl-SI" b="1" dirty="0" smtClean="0"/>
              <a:t> lani </a:t>
            </a:r>
            <a:r>
              <a:rPr lang="sl-SI" dirty="0" smtClean="0"/>
              <a:t>ustvarili skupaj pri pouku glasbene umetnosti v šoli  </a:t>
            </a:r>
            <a:r>
              <a:rPr lang="sl-SI" dirty="0" smtClean="0">
                <a:sym typeface="Wingdings" panose="05000000000000000000" pitchFamily="2" charset="2"/>
              </a:rPr>
              <a:t>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57387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87F5A8D-9D55-4FC5-B6FE-82A6F8EB4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170"/>
            <a:ext cx="9211056" cy="6858000"/>
          </a:xfrm>
          <a:prstGeom prst="rect">
            <a:avLst/>
          </a:prstGeom>
        </p:spPr>
      </p:pic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98523" y="6363922"/>
            <a:ext cx="433754" cy="529248"/>
          </a:xfrm>
        </p:spPr>
        <p:txBody>
          <a:bodyPr/>
          <a:lstStyle/>
          <a:p>
            <a:pPr algn="ctr"/>
            <a:fld id="{89E72D14-87F4-43C9-ABAF-CDFC3CB176D7}" type="slidenum">
              <a:rPr lang="sl-SI" smtClean="0">
                <a:solidFill>
                  <a:schemeClr val="tx2"/>
                </a:solidFill>
              </a:rPr>
              <a:pPr algn="ctr"/>
              <a:t>4</a:t>
            </a:fld>
            <a:endParaRPr lang="sl-SI" dirty="0">
              <a:solidFill>
                <a:schemeClr val="tx2"/>
              </a:solidFill>
            </a:endParaRP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6974" y="459217"/>
            <a:ext cx="2647950" cy="1724025"/>
          </a:xfrm>
          <a:prstGeom prst="rect">
            <a:avLst/>
          </a:prstGeom>
        </p:spPr>
      </p:pic>
      <p:sp>
        <p:nvSpPr>
          <p:cNvPr id="3" name="PoljeZBesedilom 2"/>
          <p:cNvSpPr txBox="1"/>
          <p:nvPr/>
        </p:nvSpPr>
        <p:spPr>
          <a:xfrm>
            <a:off x="1720311" y="2518475"/>
            <a:ext cx="65945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Mislim, da ste ustvarili prave umetnine.</a:t>
            </a:r>
          </a:p>
          <a:p>
            <a:r>
              <a:rPr lang="sl-SI" b="1" dirty="0" smtClean="0"/>
              <a:t>Shranite jih, da jih bomo občudovali skupaj, ko se </a:t>
            </a:r>
            <a:r>
              <a:rPr lang="sl-SI" b="1" dirty="0" smtClean="0"/>
              <a:t>vrnete </a:t>
            </a:r>
            <a:r>
              <a:rPr lang="sl-SI" b="1" dirty="0" smtClean="0"/>
              <a:t>v šolo</a:t>
            </a:r>
            <a:r>
              <a:rPr lang="sl-SI" dirty="0" smtClean="0"/>
              <a:t>.</a:t>
            </a:r>
          </a:p>
          <a:p>
            <a:r>
              <a:rPr lang="sl-SI" dirty="0" smtClean="0"/>
              <a:t>Lahko jih seveda prilepite v svoje zvezke.</a:t>
            </a:r>
          </a:p>
          <a:p>
            <a:endParaRPr lang="sl-SI" dirty="0"/>
          </a:p>
          <a:p>
            <a:endParaRPr lang="sl-SI" dirty="0"/>
          </a:p>
          <a:p>
            <a:r>
              <a:rPr lang="sl-SI" dirty="0" smtClean="0"/>
              <a:t>Zdaj pa hitro na sneg, kjer vas čakajo zimske radosti ! </a:t>
            </a:r>
            <a:endParaRPr lang="sl-SI" dirty="0"/>
          </a:p>
        </p:txBody>
      </p:sp>
      <p:pic>
        <p:nvPicPr>
          <p:cNvPr id="10" name="Slika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001" y="4711621"/>
            <a:ext cx="2857500" cy="177807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8311" y="5678113"/>
            <a:ext cx="925540" cy="898336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7503" y="3496521"/>
            <a:ext cx="736169" cy="720672"/>
          </a:xfrm>
          <a:prstGeom prst="rect">
            <a:avLst/>
          </a:prstGeom>
        </p:spPr>
      </p:pic>
      <p:pic>
        <p:nvPicPr>
          <p:cNvPr id="11" name="Slika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8105" y="1831499"/>
            <a:ext cx="740206" cy="557516"/>
          </a:xfrm>
          <a:prstGeom prst="rect">
            <a:avLst/>
          </a:prstGeom>
        </p:spPr>
      </p:pic>
      <p:pic>
        <p:nvPicPr>
          <p:cNvPr id="12" name="Slika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264" y="2866791"/>
            <a:ext cx="457201" cy="503695"/>
          </a:xfrm>
          <a:prstGeom prst="rect">
            <a:avLst/>
          </a:prstGeom>
        </p:spPr>
      </p:pic>
      <p:pic>
        <p:nvPicPr>
          <p:cNvPr id="13" name="Slika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4106" y="936182"/>
            <a:ext cx="629699" cy="669090"/>
          </a:xfrm>
          <a:prstGeom prst="rect">
            <a:avLst/>
          </a:prstGeom>
        </p:spPr>
      </p:pic>
      <p:sp>
        <p:nvSpPr>
          <p:cNvPr id="14" name="PoljeZBesedilom 13"/>
          <p:cNvSpPr txBox="1"/>
          <p:nvPr/>
        </p:nvSpPr>
        <p:spPr>
          <a:xfrm>
            <a:off x="4579951" y="6305384"/>
            <a:ext cx="4452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/>
              <a:t>Pozdrav,  u. </a:t>
            </a:r>
            <a:r>
              <a:rPr lang="sl-SI" dirty="0" err="1" smtClean="0"/>
              <a:t>Lidia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59329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Načrt po meri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1622</TotalTime>
  <Words>195</Words>
  <Application>Microsoft Office PowerPoint</Application>
  <PresentationFormat>Diaprojekcija na zaslonu (4:3)</PresentationFormat>
  <Paragraphs>37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4</vt:i4>
      </vt:variant>
      <vt:variant>
        <vt:lpstr>Naslovi diapozitivov</vt:lpstr>
      </vt:variant>
      <vt:variant>
        <vt:i4>4</vt:i4>
      </vt:variant>
    </vt:vector>
  </HeadingPairs>
  <TitlesOfParts>
    <vt:vector size="15" baseType="lpstr">
      <vt:lpstr>Algerian</vt:lpstr>
      <vt:lpstr>Arial</vt:lpstr>
      <vt:lpstr>Blackadder ITC</vt:lpstr>
      <vt:lpstr>Calibri</vt:lpstr>
      <vt:lpstr>Calibri Light</vt:lpstr>
      <vt:lpstr>Trebuchet MS</vt:lpstr>
      <vt:lpstr>Wingdings</vt:lpstr>
      <vt:lpstr>Načrt po meri</vt:lpstr>
      <vt:lpstr>1_Načrt po meri</vt:lpstr>
      <vt:lpstr>Office Theme</vt:lpstr>
      <vt:lpstr>1_Office Theme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Nastja Iskra</dc:creator>
  <cp:lastModifiedBy>Wolf</cp:lastModifiedBy>
  <cp:revision>69</cp:revision>
  <dcterms:created xsi:type="dcterms:W3CDTF">2017-07-19T12:17:37Z</dcterms:created>
  <dcterms:modified xsi:type="dcterms:W3CDTF">2021-11-30T12:39:12Z</dcterms:modified>
</cp:coreProperties>
</file>