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9/5/2020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0322" y="2416629"/>
            <a:ext cx="8144134" cy="2695990"/>
          </a:xfrm>
        </p:spPr>
        <p:txBody>
          <a:bodyPr/>
          <a:lstStyle/>
          <a:p>
            <a:r>
              <a:rPr lang="sl-SI" dirty="0" smtClean="0"/>
              <a:t>Uporaba spletne učilnice </a:t>
            </a:r>
            <a:r>
              <a:rPr lang="sl-SI" dirty="0" err="1" smtClean="0"/>
              <a:t>Moodle</a:t>
            </a:r>
            <a:r>
              <a:rPr lang="sl-SI" dirty="0" smtClean="0"/>
              <a:t> na telefonu</a:t>
            </a:r>
            <a:br>
              <a:rPr lang="sl-SI" dirty="0" smtClean="0"/>
            </a:br>
            <a:r>
              <a:rPr lang="sl-SI" dirty="0" smtClean="0"/>
              <a:t>APLIKACIJA MOODLE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8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37" y="0"/>
            <a:ext cx="3307204" cy="6871635"/>
          </a:xfrm>
        </p:spPr>
      </p:pic>
      <p:sp>
        <p:nvSpPr>
          <p:cNvPr id="6" name="Pravokotnik 5"/>
          <p:cNvSpPr/>
          <p:nvPr/>
        </p:nvSpPr>
        <p:spPr>
          <a:xfrm>
            <a:off x="8982515" y="5773783"/>
            <a:ext cx="1311667" cy="44413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2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56" y="0"/>
            <a:ext cx="3300642" cy="6858000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7432766" y="3278778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ravokotnik 7"/>
          <p:cNvSpPr/>
          <p:nvPr/>
        </p:nvSpPr>
        <p:spPr>
          <a:xfrm>
            <a:off x="7432767" y="3801291"/>
            <a:ext cx="1345474" cy="52622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59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Iskanje učilnic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"/>
          <a:stretch/>
        </p:blipFill>
        <p:spPr>
          <a:xfrm>
            <a:off x="7156147" y="29010"/>
            <a:ext cx="3424769" cy="6814802"/>
          </a:xfrm>
        </p:spPr>
      </p:pic>
      <p:sp>
        <p:nvSpPr>
          <p:cNvPr id="6" name="Pravokotnik 5"/>
          <p:cNvSpPr/>
          <p:nvPr/>
        </p:nvSpPr>
        <p:spPr>
          <a:xfrm>
            <a:off x="7249886" y="1585971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80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Iskanje učilnic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132320" y="5168"/>
            <a:ext cx="3435578" cy="6852832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249886" y="653144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9980023" y="6005208"/>
            <a:ext cx="692331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3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 v učilnico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/>
          <a:stretch/>
        </p:blipFill>
        <p:spPr>
          <a:xfrm>
            <a:off x="7130026" y="14079"/>
            <a:ext cx="3435301" cy="6843921"/>
          </a:xfrm>
        </p:spPr>
      </p:pic>
      <p:sp>
        <p:nvSpPr>
          <p:cNvPr id="6" name="Pravokotnik 5"/>
          <p:cNvSpPr/>
          <p:nvPr/>
        </p:nvSpPr>
        <p:spPr>
          <a:xfrm>
            <a:off x="7564045" y="2952207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33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Vpis v učilnico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45383" y="17678"/>
            <a:ext cx="3422515" cy="6840321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491571" y="2926080"/>
            <a:ext cx="2730137" cy="51175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31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Vpis v učilnico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/>
          <a:stretch/>
        </p:blipFill>
        <p:spPr>
          <a:xfrm>
            <a:off x="7116958" y="-10978"/>
            <a:ext cx="3437832" cy="6856822"/>
          </a:xfrm>
        </p:spPr>
      </p:pic>
      <p:sp>
        <p:nvSpPr>
          <p:cNvPr id="6" name="Pravokotnik 5"/>
          <p:cNvSpPr/>
          <p:nvPr/>
        </p:nvSpPr>
        <p:spPr>
          <a:xfrm>
            <a:off x="9379131" y="3417433"/>
            <a:ext cx="744583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70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Vpis v učilnico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"/>
          <a:stretch/>
        </p:blipFill>
        <p:spPr>
          <a:xfrm>
            <a:off x="7354390" y="0"/>
            <a:ext cx="3474720" cy="6868409"/>
          </a:xfrm>
        </p:spPr>
      </p:pic>
      <p:sp>
        <p:nvSpPr>
          <p:cNvPr id="6" name="Pravokotnik 5"/>
          <p:cNvSpPr/>
          <p:nvPr/>
        </p:nvSpPr>
        <p:spPr>
          <a:xfrm>
            <a:off x="7471955" y="557285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7726681" y="1097754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47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Navigacija po spletni učilnici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/>
          <a:stretch/>
        </p:blipFill>
        <p:spPr>
          <a:xfrm>
            <a:off x="7117610" y="0"/>
            <a:ext cx="3461332" cy="6858000"/>
          </a:xfrm>
        </p:spPr>
      </p:pic>
      <p:sp>
        <p:nvSpPr>
          <p:cNvPr id="6" name="Pravokotnik 5"/>
          <p:cNvSpPr/>
          <p:nvPr/>
        </p:nvSpPr>
        <p:spPr>
          <a:xfrm>
            <a:off x="7117610" y="3037114"/>
            <a:ext cx="329348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01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Navigacija po spletni učilnici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45383" y="-8429"/>
            <a:ext cx="3435578" cy="6866429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82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</a:t>
            </a:r>
            <a:r>
              <a:rPr lang="sl-SI" dirty="0" err="1" smtClean="0"/>
              <a:t>Moodle</a:t>
            </a:r>
            <a:r>
              <a:rPr lang="sl-SI" dirty="0" smtClean="0"/>
              <a:t> aplikacije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"/>
          <a:stretch/>
        </p:blipFill>
        <p:spPr>
          <a:xfrm>
            <a:off x="7106200" y="-19449"/>
            <a:ext cx="3461656" cy="6877449"/>
          </a:xfrm>
        </p:spPr>
      </p:pic>
      <p:sp>
        <p:nvSpPr>
          <p:cNvPr id="5" name="Pravokotnik 4"/>
          <p:cNvSpPr/>
          <p:nvPr/>
        </p:nvSpPr>
        <p:spPr>
          <a:xfrm>
            <a:off x="7302137" y="992777"/>
            <a:ext cx="2730137" cy="84138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6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učne snovi</a:t>
            </a:r>
            <a:endParaRPr lang="en-US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158446" y="4529"/>
            <a:ext cx="3435898" cy="6853471"/>
          </a:xfrm>
          <a:prstGeom prst="rect">
            <a:avLst/>
          </a:prstGeom>
        </p:spPr>
      </p:pic>
      <p:sp>
        <p:nvSpPr>
          <p:cNvPr id="7" name="Označba mesta vsebin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ravokotnik 7"/>
          <p:cNvSpPr/>
          <p:nvPr/>
        </p:nvSpPr>
        <p:spPr>
          <a:xfrm>
            <a:off x="7262949" y="2756264"/>
            <a:ext cx="2730137" cy="5094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21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učne snovi</a:t>
            </a:r>
            <a:endParaRPr lang="en-US" dirty="0"/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/>
          <a:stretch/>
        </p:blipFill>
        <p:spPr>
          <a:xfrm>
            <a:off x="7182272" y="15251"/>
            <a:ext cx="3424768" cy="6826171"/>
          </a:xfrm>
        </p:spPr>
      </p:pic>
      <p:sp>
        <p:nvSpPr>
          <p:cNvPr id="8" name="Pravokotnik 7"/>
          <p:cNvSpPr/>
          <p:nvPr/>
        </p:nvSpPr>
        <p:spPr>
          <a:xfrm>
            <a:off x="7529587" y="557285"/>
            <a:ext cx="2730137" cy="50080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5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"/>
          <a:stretch/>
        </p:blipFill>
        <p:spPr>
          <a:xfrm>
            <a:off x="7130019" y="-23869"/>
            <a:ext cx="3463958" cy="6881870"/>
          </a:xfrm>
        </p:spPr>
      </p:pic>
      <p:sp>
        <p:nvSpPr>
          <p:cNvPr id="7" name="Pravokotnik 6"/>
          <p:cNvSpPr/>
          <p:nvPr/>
        </p:nvSpPr>
        <p:spPr>
          <a:xfrm>
            <a:off x="7223760" y="2795452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40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097439" y="-24577"/>
            <a:ext cx="3457350" cy="6882577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ravokotnik 6"/>
          <p:cNvSpPr/>
          <p:nvPr/>
        </p:nvSpPr>
        <p:spPr>
          <a:xfrm>
            <a:off x="7461045" y="2730137"/>
            <a:ext cx="2730137" cy="48332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0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"/>
          <a:stretch/>
        </p:blipFill>
        <p:spPr>
          <a:xfrm>
            <a:off x="7195334" y="0"/>
            <a:ext cx="3427666" cy="6858000"/>
          </a:xfrm>
        </p:spPr>
      </p:pic>
      <p:sp>
        <p:nvSpPr>
          <p:cNvPr id="6" name="Pravokotnik 5"/>
          <p:cNvSpPr/>
          <p:nvPr/>
        </p:nvSpPr>
        <p:spPr>
          <a:xfrm>
            <a:off x="7564045" y="1711234"/>
            <a:ext cx="2730137" cy="51481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77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/>
          <a:stretch/>
        </p:blipFill>
        <p:spPr>
          <a:xfrm>
            <a:off x="7106194" y="-5845"/>
            <a:ext cx="3461705" cy="6863846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106194" y="3744645"/>
            <a:ext cx="2730137" cy="81429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42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/>
          <a:stretch/>
        </p:blipFill>
        <p:spPr>
          <a:xfrm>
            <a:off x="7171509" y="23373"/>
            <a:ext cx="3422468" cy="6834627"/>
          </a:xfrm>
        </p:spPr>
      </p:pic>
      <p:sp>
        <p:nvSpPr>
          <p:cNvPr id="6" name="Pravokotnik 5"/>
          <p:cNvSpPr/>
          <p:nvPr/>
        </p:nvSpPr>
        <p:spPr>
          <a:xfrm>
            <a:off x="7517674" y="3048800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28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/>
        </p:blipFill>
        <p:spPr>
          <a:xfrm>
            <a:off x="7145383" y="4674"/>
            <a:ext cx="3435578" cy="6853326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7432766" y="3278778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55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"/>
          <a:stretch/>
        </p:blipFill>
        <p:spPr>
          <a:xfrm>
            <a:off x="7119258" y="-24784"/>
            <a:ext cx="3462308" cy="6892275"/>
          </a:xfrm>
        </p:spPr>
      </p:pic>
      <p:sp>
        <p:nvSpPr>
          <p:cNvPr id="6" name="Pravokotnik 5"/>
          <p:cNvSpPr/>
          <p:nvPr/>
        </p:nvSpPr>
        <p:spPr>
          <a:xfrm>
            <a:off x="7119258" y="1638222"/>
            <a:ext cx="3462308" cy="107885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42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158446" y="5170"/>
            <a:ext cx="3435577" cy="6852830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9222377" y="3278778"/>
            <a:ext cx="783772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2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</a:t>
            </a:r>
            <a:r>
              <a:rPr lang="sl-SI" dirty="0" err="1" smtClean="0"/>
              <a:t>Moodle</a:t>
            </a:r>
            <a:r>
              <a:rPr lang="sl-SI" dirty="0" smtClean="0"/>
              <a:t> aplikacije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/>
          <a:stretch/>
        </p:blipFill>
        <p:spPr>
          <a:xfrm>
            <a:off x="7156148" y="-10653"/>
            <a:ext cx="3463955" cy="6878870"/>
          </a:xfrm>
        </p:spPr>
      </p:pic>
      <p:sp>
        <p:nvSpPr>
          <p:cNvPr id="6" name="Pravokotnik 5"/>
          <p:cNvSpPr/>
          <p:nvPr/>
        </p:nvSpPr>
        <p:spPr>
          <a:xfrm>
            <a:off x="7367451" y="2338251"/>
            <a:ext cx="3095898" cy="56170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53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Oddaja domače naloge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/>
          <a:stretch/>
        </p:blipFill>
        <p:spPr>
          <a:xfrm>
            <a:off x="7184571" y="20723"/>
            <a:ext cx="3435531" cy="6837277"/>
          </a:xfrm>
        </p:spPr>
      </p:pic>
    </p:spTree>
    <p:extLst>
      <p:ext uri="{BB962C8B-B14F-4D97-AF65-F5344CB8AC3E}">
        <p14:creationId xmlns:p14="http://schemas.microsoft.com/office/powerpoint/2010/main" val="3741939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Kako pogledam oceno in komentar DN?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136626" y="1428"/>
            <a:ext cx="3444287" cy="685657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136626" y="849560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9160318" y="1415062"/>
            <a:ext cx="976460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1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Kako pogledam oceno in komentar DN?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9"/>
          <a:stretch/>
        </p:blipFill>
        <p:spPr>
          <a:xfrm>
            <a:off x="5159830" y="0"/>
            <a:ext cx="3435532" cy="6869946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"/>
          <a:stretch/>
        </p:blipFill>
        <p:spPr>
          <a:xfrm>
            <a:off x="8595361" y="-1"/>
            <a:ext cx="3435529" cy="6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61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/>
          <a:stretch/>
        </p:blipFill>
        <p:spPr>
          <a:xfrm>
            <a:off x="7158446" y="-11341"/>
            <a:ext cx="3450999" cy="6869341"/>
          </a:xfrm>
        </p:spPr>
      </p:pic>
      <p:sp>
        <p:nvSpPr>
          <p:cNvPr id="7" name="Pravokotnik 6"/>
          <p:cNvSpPr/>
          <p:nvPr/>
        </p:nvSpPr>
        <p:spPr>
          <a:xfrm>
            <a:off x="7249886" y="2821578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70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122894" y="1"/>
            <a:ext cx="3445004" cy="6858000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627218" y="2376061"/>
            <a:ext cx="9613861" cy="359931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7480327" y="2899953"/>
            <a:ext cx="2730137" cy="47026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46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"/>
          <a:stretch/>
        </p:blipFill>
        <p:spPr>
          <a:xfrm>
            <a:off x="7142462" y="0"/>
            <a:ext cx="3438451" cy="6858000"/>
          </a:xfrm>
        </p:spPr>
      </p:pic>
      <p:sp>
        <p:nvSpPr>
          <p:cNvPr id="6" name="Pravokotnik 5"/>
          <p:cNvSpPr/>
          <p:nvPr/>
        </p:nvSpPr>
        <p:spPr>
          <a:xfrm>
            <a:off x="7496618" y="5342709"/>
            <a:ext cx="2730137" cy="56170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19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36631" y="0"/>
            <a:ext cx="3431360" cy="6858000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9797143" y="580608"/>
            <a:ext cx="770848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30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7158446" y="5265"/>
            <a:ext cx="3435531" cy="6852735"/>
          </a:xfrm>
        </p:spPr>
      </p:pic>
      <p:sp>
        <p:nvSpPr>
          <p:cNvPr id="6" name="Pravokotnik 5"/>
          <p:cNvSpPr/>
          <p:nvPr/>
        </p:nvSpPr>
        <p:spPr>
          <a:xfrm>
            <a:off x="7511142" y="5172891"/>
            <a:ext cx="2730137" cy="56170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0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"/>
          <a:stretch/>
        </p:blipFill>
        <p:spPr>
          <a:xfrm>
            <a:off x="7158446" y="5045"/>
            <a:ext cx="3435531" cy="6858219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9405582" y="3434154"/>
            <a:ext cx="692332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34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Reševanje kviza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/>
          <a:stretch/>
        </p:blipFill>
        <p:spPr>
          <a:xfrm>
            <a:off x="7158446" y="-13391"/>
            <a:ext cx="3427945" cy="6864481"/>
          </a:xfrm>
        </p:spPr>
      </p:pic>
      <p:sp>
        <p:nvSpPr>
          <p:cNvPr id="6" name="Pravokotnik 5"/>
          <p:cNvSpPr/>
          <p:nvPr/>
        </p:nvSpPr>
        <p:spPr>
          <a:xfrm>
            <a:off x="7341326" y="3026963"/>
            <a:ext cx="2730137" cy="183242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0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</a:t>
            </a:r>
            <a:r>
              <a:rPr lang="sl-SI" dirty="0" err="1" smtClean="0"/>
              <a:t>Moodle</a:t>
            </a:r>
            <a:r>
              <a:rPr lang="sl-SI" dirty="0" smtClean="0"/>
              <a:t> aplikacije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"/>
          <a:stretch/>
        </p:blipFill>
        <p:spPr>
          <a:xfrm>
            <a:off x="7132319" y="-7684"/>
            <a:ext cx="3435532" cy="6852178"/>
          </a:xfrm>
        </p:spPr>
      </p:pic>
    </p:spTree>
    <p:extLst>
      <p:ext uri="{BB962C8B-B14F-4D97-AF65-F5344CB8AC3E}">
        <p14:creationId xmlns:p14="http://schemas.microsoft.com/office/powerpoint/2010/main" val="847542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Klepet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184571" y="-7241"/>
            <a:ext cx="3448642" cy="686524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184571" y="4336869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77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Klepet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/>
          <a:stretch/>
        </p:blipFill>
        <p:spPr>
          <a:xfrm>
            <a:off x="7184571" y="1318"/>
            <a:ext cx="3448595" cy="6865536"/>
          </a:xfrm>
        </p:spPr>
      </p:pic>
      <p:sp>
        <p:nvSpPr>
          <p:cNvPr id="6" name="Pravokotnik 5"/>
          <p:cNvSpPr/>
          <p:nvPr/>
        </p:nvSpPr>
        <p:spPr>
          <a:xfrm>
            <a:off x="7543799" y="505033"/>
            <a:ext cx="2730137" cy="53999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860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Klepet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58446" y="-8429"/>
            <a:ext cx="3435578" cy="6866429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341326" y="5408024"/>
            <a:ext cx="3148148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85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"/>
          <a:stretch/>
        </p:blipFill>
        <p:spPr>
          <a:xfrm>
            <a:off x="7132320" y="0"/>
            <a:ext cx="3454070" cy="6875745"/>
          </a:xfrm>
        </p:spPr>
      </p:pic>
      <p:sp>
        <p:nvSpPr>
          <p:cNvPr id="6" name="Pravokotnik 5"/>
          <p:cNvSpPr/>
          <p:nvPr/>
        </p:nvSpPr>
        <p:spPr>
          <a:xfrm>
            <a:off x="7132320" y="3762104"/>
            <a:ext cx="2730137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56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3"/>
          <a:stretch/>
        </p:blipFill>
        <p:spPr>
          <a:xfrm>
            <a:off x="7106194" y="-6743"/>
            <a:ext cx="3461704" cy="6883172"/>
          </a:xfrm>
          <a:prstGeom prst="rect">
            <a:avLst/>
          </a:prstGeom>
        </p:spPr>
      </p:pic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9431383" y="2140930"/>
            <a:ext cx="1136515" cy="391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90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/>
          <a:stretch/>
        </p:blipFill>
        <p:spPr>
          <a:xfrm>
            <a:off x="7142606" y="-12843"/>
            <a:ext cx="3438308" cy="6870843"/>
          </a:xfrm>
        </p:spPr>
      </p:pic>
    </p:spTree>
    <p:extLst>
      <p:ext uri="{BB962C8B-B14F-4D97-AF65-F5344CB8AC3E}">
        <p14:creationId xmlns:p14="http://schemas.microsoft.com/office/powerpoint/2010/main" val="2747157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"/>
          <a:stretch/>
        </p:blipFill>
        <p:spPr>
          <a:xfrm>
            <a:off x="7168283" y="0"/>
            <a:ext cx="3451867" cy="6858000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262949" y="1944987"/>
            <a:ext cx="2730137" cy="193468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7181347" y="5120640"/>
            <a:ext cx="1740586" cy="43107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83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434149" cy="1080938"/>
          </a:xfrm>
        </p:spPr>
        <p:txBody>
          <a:bodyPr/>
          <a:lstStyle/>
          <a:p>
            <a:r>
              <a:rPr lang="sl-SI" dirty="0" smtClean="0"/>
              <a:t>Forum</a:t>
            </a:r>
            <a:endParaRPr lang="en-US" dirty="0"/>
          </a:p>
        </p:txBody>
      </p:sp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/>
          <a:stretch/>
        </p:blipFill>
        <p:spPr>
          <a:xfrm>
            <a:off x="7181346" y="-26830"/>
            <a:ext cx="3451867" cy="6884830"/>
          </a:xfrm>
        </p:spPr>
      </p:pic>
      <p:sp>
        <p:nvSpPr>
          <p:cNvPr id="6" name="Pravokotnik 5"/>
          <p:cNvSpPr/>
          <p:nvPr/>
        </p:nvSpPr>
        <p:spPr>
          <a:xfrm>
            <a:off x="7289074" y="2717075"/>
            <a:ext cx="3239589" cy="146303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963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/>
          <a:stretch/>
        </p:blipFill>
        <p:spPr>
          <a:xfrm>
            <a:off x="7226040" y="0"/>
            <a:ext cx="3437682" cy="6858000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0977"/>
            <a:ext cx="5878286" cy="1080938"/>
          </a:xfrm>
        </p:spPr>
        <p:txBody>
          <a:bodyPr/>
          <a:lstStyle/>
          <a:p>
            <a:r>
              <a:rPr lang="sl-SI" dirty="0" smtClean="0"/>
              <a:t>Prenos datotek na telefon</a:t>
            </a:r>
            <a:endParaRPr lang="en-US" dirty="0"/>
          </a:p>
        </p:txBody>
      </p:sp>
      <p:sp>
        <p:nvSpPr>
          <p:cNvPr id="6" name="Pravokotnik 5"/>
          <p:cNvSpPr/>
          <p:nvPr/>
        </p:nvSpPr>
        <p:spPr>
          <a:xfrm>
            <a:off x="7772400" y="509926"/>
            <a:ext cx="3239589" cy="50897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3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Prenos </a:t>
            </a:r>
            <a:r>
              <a:rPr lang="sl-SI" dirty="0" err="1" smtClean="0"/>
              <a:t>Moodle</a:t>
            </a:r>
            <a:r>
              <a:rPr lang="sl-SI" dirty="0" smtClean="0"/>
              <a:t> aplikacije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7137233" y="1480"/>
            <a:ext cx="3430620" cy="6856520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8830491" y="1415062"/>
            <a:ext cx="1600526" cy="67045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37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>
          <a:xfrm>
            <a:off x="7137232" y="0"/>
            <a:ext cx="3417557" cy="6803361"/>
          </a:xfrm>
        </p:spPr>
      </p:pic>
      <p:sp>
        <p:nvSpPr>
          <p:cNvPr id="6" name="Pravokotnik 5"/>
          <p:cNvSpPr/>
          <p:nvPr/>
        </p:nvSpPr>
        <p:spPr>
          <a:xfrm>
            <a:off x="7262948" y="2181497"/>
            <a:ext cx="3031234" cy="56170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3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/>
          <a:stretch/>
        </p:blipFill>
        <p:spPr>
          <a:xfrm>
            <a:off x="7116957" y="5366"/>
            <a:ext cx="3450894" cy="6854195"/>
          </a:xfrm>
        </p:spPr>
      </p:pic>
      <p:sp>
        <p:nvSpPr>
          <p:cNvPr id="9" name="Pravokotnik 8"/>
          <p:cNvSpPr/>
          <p:nvPr/>
        </p:nvSpPr>
        <p:spPr>
          <a:xfrm>
            <a:off x="7341326" y="873003"/>
            <a:ext cx="3122023" cy="4332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ravokotnik 9"/>
          <p:cNvSpPr/>
          <p:nvPr/>
        </p:nvSpPr>
        <p:spPr>
          <a:xfrm>
            <a:off x="10045338" y="5878286"/>
            <a:ext cx="522514" cy="62701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89" y="0"/>
            <a:ext cx="3307204" cy="6871635"/>
          </a:xfrm>
        </p:spPr>
      </p:pic>
    </p:spTree>
    <p:extLst>
      <p:ext uri="{BB962C8B-B14F-4D97-AF65-F5344CB8AC3E}">
        <p14:creationId xmlns:p14="http://schemas.microsoft.com/office/powerpoint/2010/main" val="121109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Vpis</a:t>
            </a:r>
            <a:endParaRPr lang="en-U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56" y="0"/>
            <a:ext cx="3300642" cy="6858000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9966960" y="5847270"/>
            <a:ext cx="770710" cy="84138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7001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142</TotalTime>
  <Words>121</Words>
  <Application>Microsoft Office PowerPoint</Application>
  <PresentationFormat>Širokozaslonsko</PresentationFormat>
  <Paragraphs>48</Paragraphs>
  <Slides>48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48</vt:i4>
      </vt:variant>
    </vt:vector>
  </HeadingPairs>
  <TitlesOfParts>
    <vt:vector size="51" baseType="lpstr">
      <vt:lpstr>Arial</vt:lpstr>
      <vt:lpstr>Trebuchet MS</vt:lpstr>
      <vt:lpstr>Berlin</vt:lpstr>
      <vt:lpstr>Uporaba spletne učilnice Moodle na telefonu APLIKACIJA MOODLE</vt:lpstr>
      <vt:lpstr>Prenos Moodle aplikacije</vt:lpstr>
      <vt:lpstr>Prenos Moodle aplikacije</vt:lpstr>
      <vt:lpstr>Prenos Moodle aplikacije</vt:lpstr>
      <vt:lpstr>Prenos Moodle aplikacije</vt:lpstr>
      <vt:lpstr>Vpis</vt:lpstr>
      <vt:lpstr>Vpis</vt:lpstr>
      <vt:lpstr>Vpis</vt:lpstr>
      <vt:lpstr>Vpis</vt:lpstr>
      <vt:lpstr>Vpis</vt:lpstr>
      <vt:lpstr>Vpis</vt:lpstr>
      <vt:lpstr>Iskanje učilnic</vt:lpstr>
      <vt:lpstr>Iskanje učilnic</vt:lpstr>
      <vt:lpstr>Vpis v učilnico</vt:lpstr>
      <vt:lpstr>Vpis v učilnico</vt:lpstr>
      <vt:lpstr>Vpis v učilnico</vt:lpstr>
      <vt:lpstr>Vpis v učilnico</vt:lpstr>
      <vt:lpstr>Navigacija po spletni učilnici</vt:lpstr>
      <vt:lpstr>Navigacija po spletni učilnici</vt:lpstr>
      <vt:lpstr>Ogled učne snovi</vt:lpstr>
      <vt:lpstr>Ogled učne snovi</vt:lpstr>
      <vt:lpstr>Oddaja domače naloge</vt:lpstr>
      <vt:lpstr>Oddaja domače naloge</vt:lpstr>
      <vt:lpstr>Oddaja domače naloge</vt:lpstr>
      <vt:lpstr>Oddaja domače naloge</vt:lpstr>
      <vt:lpstr>Oddaja domače naloge</vt:lpstr>
      <vt:lpstr>Oddaja domače naloge</vt:lpstr>
      <vt:lpstr>Oddaja domače naloge</vt:lpstr>
      <vt:lpstr>Oddaja domače naloge</vt:lpstr>
      <vt:lpstr>Oddaja domače naloge</vt:lpstr>
      <vt:lpstr>Kako pogledam oceno in komentar DN?</vt:lpstr>
      <vt:lpstr>Kako pogledam oceno in komentar DN?</vt:lpstr>
      <vt:lpstr>Reševanje kviza</vt:lpstr>
      <vt:lpstr>Reševanje kviza</vt:lpstr>
      <vt:lpstr>Reševanje kviza</vt:lpstr>
      <vt:lpstr>Reševanje kviza</vt:lpstr>
      <vt:lpstr>Reševanje kviza</vt:lpstr>
      <vt:lpstr>Reševanje kviza</vt:lpstr>
      <vt:lpstr>Reševanje kviza</vt:lpstr>
      <vt:lpstr>Klepet</vt:lpstr>
      <vt:lpstr>Klepet</vt:lpstr>
      <vt:lpstr>Klepet</vt:lpstr>
      <vt:lpstr>Forum</vt:lpstr>
      <vt:lpstr>Forum</vt:lpstr>
      <vt:lpstr>Forum</vt:lpstr>
      <vt:lpstr>Forum</vt:lpstr>
      <vt:lpstr>Forum</vt:lpstr>
      <vt:lpstr>Prenos datotek na telefon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Uporaba spletne učilnice Moodle na telefonu APLIKACIJA MOODLE</dc:title>
  <dc:creator>Natalija Lokar</dc:creator>
  <cp:lastModifiedBy>Natalija Lokar</cp:lastModifiedBy>
  <cp:revision>12</cp:revision>
  <dcterms:created xsi:type="dcterms:W3CDTF">2020-09-05T10:45:14Z</dcterms:created>
  <dcterms:modified xsi:type="dcterms:W3CDTF">2020-09-05T13:12:35Z</dcterms:modified>
</cp:coreProperties>
</file>