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59" r:id="rId8"/>
    <p:sldId id="260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6F3799-916E-4C46-9BAB-91E78B44C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19" y="-275895"/>
            <a:ext cx="7766936" cy="1646302"/>
          </a:xfrm>
        </p:spPr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 BITJA IN OKOLJE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DCFC485-4D9F-44B5-B087-86BEE7538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" y="4569091"/>
            <a:ext cx="7778962" cy="225720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9948F36-3BD4-413C-A005-CA33CDDB4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8145" y="1351619"/>
            <a:ext cx="3678364" cy="3077815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982B51B8-EFFF-4FBE-85E0-7662A9DC59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5616" y="60721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5B6232-F1E1-432B-83E7-FFAAE67A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50" y="0"/>
            <a:ext cx="8596668" cy="1320800"/>
          </a:xfrm>
        </p:spPr>
        <p:txBody>
          <a:bodyPr/>
          <a:lstStyle/>
          <a:p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katerem terariju bi miška preživela?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4A03D15-F87C-44BF-A717-D13185A66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5949" y="879232"/>
            <a:ext cx="11280101" cy="3418851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92D7F047-854D-457E-B137-C23F7D1C3A3F}"/>
              </a:ext>
            </a:extLst>
          </p:cNvPr>
          <p:cNvSpPr txBox="1"/>
          <p:nvPr/>
        </p:nvSpPr>
        <p:spPr>
          <a:xfrm>
            <a:off x="659750" y="5286270"/>
            <a:ext cx="9196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i="1" dirty="0"/>
              <a:t>Predpostavljamo, da bi se miš ujela v zaprt prostor, kjer bi lahko prišla do hrane. V katerem terariju bi miška preživela?</a:t>
            </a:r>
            <a:endParaRPr lang="sl-SI" sz="2800" dirty="0"/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46A623B-9BEE-40B6-9B40-B4861EE47C07}"/>
              </a:ext>
            </a:extLst>
          </p:cNvPr>
          <p:cNvSpPr txBox="1"/>
          <p:nvPr/>
        </p:nvSpPr>
        <p:spPr>
          <a:xfrm>
            <a:off x="410687" y="4050515"/>
            <a:ext cx="4545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1. TERARIJ: KORUZNA SEMENA IN MIŠ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3ADB92A8-2011-49BA-8E51-BEC580615DD4}"/>
              </a:ext>
            </a:extLst>
          </p:cNvPr>
          <p:cNvSpPr txBox="1"/>
          <p:nvPr/>
        </p:nvSpPr>
        <p:spPr>
          <a:xfrm>
            <a:off x="6619466" y="4099679"/>
            <a:ext cx="4912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2.TERARIJ: ZELENA RASTLINA, KORUZNA SEMENA IN MIŠ</a:t>
            </a:r>
          </a:p>
        </p:txBody>
      </p:sp>
      <p:pic>
        <p:nvPicPr>
          <p:cNvPr id="8" name="Posnet zvok">
            <a:hlinkClick r:id="" action="ppaction://media"/>
            <a:extLst>
              <a:ext uri="{FF2B5EF4-FFF2-40B4-BE49-F238E27FC236}">
                <a16:creationId xmlns:a16="http://schemas.microsoft.com/office/drawing/2014/main" id="{081BF47E-D342-43FB-B0CA-F200BB9B4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88568" y="62079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A3CFDD-A0E7-4C2B-BDE7-5F4EF44A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8" y="156238"/>
            <a:ext cx="8596668" cy="1320800"/>
          </a:xfrm>
        </p:spPr>
        <p:txBody>
          <a:bodyPr/>
          <a:lstStyle/>
          <a:p>
            <a:r>
              <a:rPr lang="sl-SI" dirty="0"/>
              <a:t>RAZMISLIMO…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FA9BAE-3CFB-4FF7-AA84-831F7017A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507" y="816638"/>
            <a:ext cx="10441770" cy="3880773"/>
          </a:xfrm>
        </p:spPr>
        <p:txBody>
          <a:bodyPr>
            <a:noAutofit/>
          </a:bodyPr>
          <a:lstStyle/>
          <a:p>
            <a:r>
              <a:rPr lang="sl-SI" sz="3200" dirty="0"/>
              <a:t>V 1. terariju (brez rastlin) miš ne bo preživela, ker bo zmanjkalo kisika. Živali namreč potrebujejo kisik za celično dihanje.</a:t>
            </a:r>
          </a:p>
          <a:p>
            <a:endParaRPr lang="sl-SI" sz="3200" dirty="0"/>
          </a:p>
          <a:p>
            <a:endParaRPr lang="sl-SI" sz="3200" dirty="0"/>
          </a:p>
          <a:p>
            <a:r>
              <a:rPr lang="sl-SI" sz="3200" dirty="0"/>
              <a:t>V 2. terariju pa si bosta rastlina in žival izmenjavali dihalne pline – kisik in ogljikov dioksid. Rastlina bo porabila ogljikov dioksid, ki je v izdihanem zraku miši za fotosintezo.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FFEDB21-8933-4E62-93CA-18EB583BBF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054"/>
          <a:stretch/>
        </p:blipFill>
        <p:spPr>
          <a:xfrm>
            <a:off x="4851505" y="1794905"/>
            <a:ext cx="2488989" cy="171747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B0AA639-3826-4C8F-BF60-D4B876DEF0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243"/>
          <a:stretch/>
        </p:blipFill>
        <p:spPr>
          <a:xfrm>
            <a:off x="3940270" y="5257611"/>
            <a:ext cx="1968330" cy="1395976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  <a:extLst>
              <a:ext uri="{FF2B5EF4-FFF2-40B4-BE49-F238E27FC236}">
                <a16:creationId xmlns:a16="http://schemas.microsoft.com/office/drawing/2014/main" id="{E03CC7C2-24D9-497F-9810-A90DA9BB5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4336" y="61774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4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AFF5F8-5991-4B74-9302-20D981AF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46" y="1249680"/>
            <a:ext cx="3583770" cy="1320800"/>
          </a:xfrm>
        </p:spPr>
        <p:txBody>
          <a:bodyPr>
            <a:noAutofit/>
          </a:bodyPr>
          <a:lstStyle/>
          <a:p>
            <a:pPr algn="ctr"/>
            <a:r>
              <a:rPr lang="sl-SI" sz="4400" dirty="0"/>
              <a:t>KROŽENJE SNOVI V NARAVI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1AD4A0D1-2730-4183-B7BA-CB5651B11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29568" t="14069" r="27232" b="16670"/>
          <a:stretch/>
        </p:blipFill>
        <p:spPr>
          <a:xfrm>
            <a:off x="4535424" y="0"/>
            <a:ext cx="7656576" cy="690500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BE8153AE-D805-41D2-BDD1-DF075DCF7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1377" y="60360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9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FF807C3A-FB11-407C-84F2-F8B98A600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3064" t="17842" r="44375" b="21047"/>
          <a:stretch/>
        </p:blipFill>
        <p:spPr>
          <a:xfrm>
            <a:off x="8899482" y="0"/>
            <a:ext cx="2506134" cy="6858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E8329CD-3430-44A6-9D37-CA10185EE6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50" t="25600" r="50000" b="31734"/>
          <a:stretch/>
        </p:blipFill>
        <p:spPr>
          <a:xfrm>
            <a:off x="1389888" y="134934"/>
            <a:ext cx="6766560" cy="6588131"/>
          </a:xfrm>
          <a:prstGeom prst="rect">
            <a:avLst/>
          </a:prstGeom>
        </p:spPr>
      </p:pic>
      <p:pic>
        <p:nvPicPr>
          <p:cNvPr id="9" name="Posnet zvok">
            <a:hlinkClick r:id="" action="ppaction://media"/>
            <a:extLst>
              <a:ext uri="{FF2B5EF4-FFF2-40B4-BE49-F238E27FC236}">
                <a16:creationId xmlns:a16="http://schemas.microsoft.com/office/drawing/2014/main" id="{C64AAE04-A37E-4FB2-AEA4-D01F07E8C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9021" y="59758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D72228-57D2-4C55-89B9-6C4950C5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B712478-E61D-4410-8198-C8AB784E2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73045"/>
            <a:ext cx="7863840" cy="65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0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01347C3-FD43-47F0-BB18-921C3922AA03}"/>
              </a:ext>
            </a:extLst>
          </p:cNvPr>
          <p:cNvSpPr txBox="1"/>
          <p:nvPr/>
        </p:nvSpPr>
        <p:spPr>
          <a:xfrm>
            <a:off x="0" y="0"/>
            <a:ext cx="415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>
                <a:solidFill>
                  <a:schemeClr val="accent2">
                    <a:lumMod val="75000"/>
                  </a:schemeClr>
                </a:solidFill>
              </a:rPr>
              <a:t>ZAPIS V ZVEZEK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CEED8DEB-2F0E-4768-961B-61E0D350B00D}"/>
              </a:ext>
            </a:extLst>
          </p:cNvPr>
          <p:cNvSpPr txBox="1">
            <a:spLocks/>
          </p:cNvSpPr>
          <p:nvPr/>
        </p:nvSpPr>
        <p:spPr>
          <a:xfrm>
            <a:off x="3704818" y="408354"/>
            <a:ext cx="478236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dirty="0">
                <a:solidFill>
                  <a:srgbClr val="FF0000"/>
                </a:solidFill>
              </a:rPr>
              <a:t>ŽIVA BITJA IN OKOLJE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8AA83A5-3636-48CC-8AB3-DFAA94216BB5}"/>
              </a:ext>
            </a:extLst>
          </p:cNvPr>
          <p:cNvSpPr txBox="1"/>
          <p:nvPr/>
        </p:nvSpPr>
        <p:spPr>
          <a:xfrm>
            <a:off x="505968" y="1225689"/>
            <a:ext cx="11686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Med neživo naravo sodijo:</a:t>
            </a:r>
          </a:p>
          <a:p>
            <a:r>
              <a:rPr lang="sl-SI" sz="2400" dirty="0"/>
              <a:t>- sonce (toplota in svetloba),</a:t>
            </a:r>
          </a:p>
          <a:p>
            <a:r>
              <a:rPr lang="sl-SI" sz="2400" dirty="0"/>
              <a:t>- zrak,</a:t>
            </a:r>
          </a:p>
          <a:p>
            <a:r>
              <a:rPr lang="sl-SI" sz="2400" dirty="0"/>
              <a:t>- voda,</a:t>
            </a:r>
          </a:p>
          <a:p>
            <a:r>
              <a:rPr lang="sl-SI" sz="2400" dirty="0"/>
              <a:t>- prst,</a:t>
            </a:r>
          </a:p>
          <a:p>
            <a:r>
              <a:rPr lang="sl-SI" sz="2400" dirty="0"/>
              <a:t>- kamnine,</a:t>
            </a:r>
          </a:p>
          <a:p>
            <a:r>
              <a:rPr lang="sl-SI" sz="2400" dirty="0"/>
              <a:t>- anorganske snovi (minerali).</a:t>
            </a:r>
          </a:p>
          <a:p>
            <a:r>
              <a:rPr lang="sl-SI" sz="2400" dirty="0"/>
              <a:t> </a:t>
            </a:r>
          </a:p>
          <a:p>
            <a:r>
              <a:rPr lang="sl-SI" sz="2400" dirty="0"/>
              <a:t>Med živo naravo sodijo:</a:t>
            </a:r>
          </a:p>
          <a:p>
            <a:r>
              <a:rPr lang="sl-SI" sz="2400" dirty="0"/>
              <a:t>- proizvajalci (iz anorganskih snovi izdelujejo organske),</a:t>
            </a:r>
          </a:p>
          <a:p>
            <a:r>
              <a:rPr lang="sl-SI" sz="2400" dirty="0"/>
              <a:t>- porabniki (porabljajo organske snovi),</a:t>
            </a:r>
          </a:p>
          <a:p>
            <a:r>
              <a:rPr lang="sl-SI" sz="2400" dirty="0"/>
              <a:t>- razkrojevalci (iz organskih snovi izdelujejo anorganske).</a:t>
            </a:r>
          </a:p>
          <a:p>
            <a:r>
              <a:rPr lang="sl-SI" sz="2400" dirty="0"/>
              <a:t> </a:t>
            </a:r>
          </a:p>
          <a:p>
            <a:r>
              <a:rPr lang="sl-SI" sz="2400" dirty="0"/>
              <a:t>Bitja si med seboj in neživo naravo izmenjujejo snovi in energijo. Snovi v naravi krožijo.</a:t>
            </a:r>
          </a:p>
        </p:txBody>
      </p:sp>
    </p:spTree>
    <p:extLst>
      <p:ext uri="{BB962C8B-B14F-4D97-AF65-F5344CB8AC3E}">
        <p14:creationId xmlns:p14="http://schemas.microsoft.com/office/powerpoint/2010/main" val="149152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5E7230-D51B-4189-871D-E773390CB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sl-SI" dirty="0"/>
              <a:t>ZAPIS V ZVEZEK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ED2447A2-CD4A-4FF3-9770-04CDECB09E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603504"/>
            <a:ext cx="8174736" cy="625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71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71A3D-476F-4385-9319-3C9E380B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704" y="554736"/>
            <a:ext cx="5979498" cy="1320800"/>
          </a:xfrm>
        </p:spPr>
        <p:txBody>
          <a:bodyPr/>
          <a:lstStyle/>
          <a:p>
            <a:pPr algn="ctr"/>
            <a:r>
              <a:rPr lang="sl-SI" dirty="0"/>
              <a:t>DELO V UČBENIKU IN  DELOVNEM ZVEZKU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BFF5F51-3E2D-4F21-AE1F-820746CFE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64" t="13596" r="33769" b="16670"/>
          <a:stretch/>
        </p:blipFill>
        <p:spPr>
          <a:xfrm>
            <a:off x="6847703" y="0"/>
            <a:ext cx="5344297" cy="6858000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4FCFC2E-4AF4-455E-BDAF-6423D5907507}"/>
              </a:ext>
            </a:extLst>
          </p:cNvPr>
          <p:cNvSpPr txBox="1"/>
          <p:nvPr/>
        </p:nvSpPr>
        <p:spPr>
          <a:xfrm>
            <a:off x="751704" y="3108932"/>
            <a:ext cx="534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/>
              <a:t>Preberi v UČBENIKU na strani 28 in reši NALOGO v DELOVNEM ZVEZKU na stani 34. </a:t>
            </a:r>
          </a:p>
        </p:txBody>
      </p:sp>
    </p:spTree>
    <p:extLst>
      <p:ext uri="{BB962C8B-B14F-4D97-AF65-F5344CB8AC3E}">
        <p14:creationId xmlns:p14="http://schemas.microsoft.com/office/powerpoint/2010/main" val="3701470440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</TotalTime>
  <Words>232</Words>
  <Application>Microsoft Office PowerPoint</Application>
  <PresentationFormat>Širokozaslonsko</PresentationFormat>
  <Paragraphs>30</Paragraphs>
  <Slides>9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Gladko</vt:lpstr>
      <vt:lpstr>ŽIVA BITJA IN OKOLJE</vt:lpstr>
      <vt:lpstr>V katerem terariju bi miška preživela?</vt:lpstr>
      <vt:lpstr>RAZMISLIMO…</vt:lpstr>
      <vt:lpstr>KROŽENJE SNOVI V NARAVI</vt:lpstr>
      <vt:lpstr>PowerPointova predstavitev</vt:lpstr>
      <vt:lpstr>PowerPointova predstavitev</vt:lpstr>
      <vt:lpstr>PowerPointova predstavitev</vt:lpstr>
      <vt:lpstr>ZAPIS V ZVEZEK</vt:lpstr>
      <vt:lpstr>DELO V UČBENIKU IN  DELOVNEM ZVEZKU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BITJA IN OKOLJE</dc:title>
  <dc:creator>OŠ Lenart 03</dc:creator>
  <cp:lastModifiedBy>OŠ Lenart 03</cp:lastModifiedBy>
  <cp:revision>5</cp:revision>
  <dcterms:created xsi:type="dcterms:W3CDTF">2021-11-14T16:35:07Z</dcterms:created>
  <dcterms:modified xsi:type="dcterms:W3CDTF">2021-11-14T17:18:06Z</dcterms:modified>
</cp:coreProperties>
</file>