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63" r:id="rId4"/>
    <p:sldId id="258" r:id="rId5"/>
    <p:sldId id="259" r:id="rId6"/>
    <p:sldId id="260" r:id="rId7"/>
    <p:sldId id="261" r:id="rId8"/>
    <p:sldId id="262"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sl-SI" smtClean="0"/>
              <a:t>Uredite slog naslova matrice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l-SI" smtClean="0"/>
              <a:t>Kliknite, da uredite slog podnaslova matrice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2/21/2020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2/21/2020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sl-SI" smtClean="0"/>
              <a:t>Uredite slog naslova matrice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2/21/2020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2/21/2020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Glava odseka">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sl-SI" smtClean="0"/>
              <a:t>Uredite slog naslova matrice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2/21/2020</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2/21/2020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sl-SI" smtClean="0"/>
              <a:t>Uredite slog naslova matrice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2/21/2020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sl-SI" smtClean="0"/>
              <a:t>Uredite slog naslova matrice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2/21/2020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2/21/2020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Vsebina z naslovom">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sl-SI" smtClean="0"/>
              <a:t>Uredite slog naslova matrice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DA16AA21-1863-4931-97CB-99D0A168701B}" type="datetimeFigureOut">
              <a:rPr lang="en-US" dirty="0"/>
              <a:t>2/21/2020</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Naslov in slika">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3772C379-9A7C-4C87-A116-CBE9F58B04C5}" type="datetimeFigureOut">
              <a:rPr lang="en-US" dirty="0"/>
              <a:t>2/21/2020</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sl-SI" smtClean="0"/>
              <a:t>Uredite slog naslova matrice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2/21/2020</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r>
              <a:rPr lang="sl-SI" dirty="0" err="1" smtClean="0"/>
              <a:t>Linguistic</a:t>
            </a:r>
            <a:r>
              <a:rPr lang="sl-SI" dirty="0" smtClean="0"/>
              <a:t> </a:t>
            </a:r>
            <a:r>
              <a:rPr lang="sl-SI" dirty="0" err="1" smtClean="0"/>
              <a:t>landscapes</a:t>
            </a:r>
            <a:endParaRPr lang="sl-SI" dirty="0"/>
          </a:p>
        </p:txBody>
      </p:sp>
      <p:sp>
        <p:nvSpPr>
          <p:cNvPr id="3" name="Podnaslov 2"/>
          <p:cNvSpPr>
            <a:spLocks noGrp="1"/>
          </p:cNvSpPr>
          <p:nvPr>
            <p:ph type="subTitle" idx="1"/>
          </p:nvPr>
        </p:nvSpPr>
        <p:spPr/>
        <p:txBody>
          <a:bodyPr/>
          <a:lstStyle/>
          <a:p>
            <a:r>
              <a:rPr lang="sl-SI" dirty="0" smtClean="0"/>
              <a:t>Mateja Dagarin Fojkar</a:t>
            </a:r>
            <a:endParaRPr lang="sl-SI" dirty="0"/>
          </a:p>
        </p:txBody>
      </p:sp>
    </p:spTree>
    <p:extLst>
      <p:ext uri="{BB962C8B-B14F-4D97-AF65-F5344CB8AC3E}">
        <p14:creationId xmlns:p14="http://schemas.microsoft.com/office/powerpoint/2010/main" val="1175335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sp>
        <p:nvSpPr>
          <p:cNvPr id="3" name="Označba mesta vsebine 2"/>
          <p:cNvSpPr>
            <a:spLocks noGrp="1"/>
          </p:cNvSpPr>
          <p:nvPr>
            <p:ph idx="1"/>
          </p:nvPr>
        </p:nvSpPr>
        <p:spPr/>
        <p:txBody>
          <a:bodyPr>
            <a:normAutofit lnSpcReduction="10000"/>
          </a:bodyPr>
          <a:lstStyle/>
          <a:p>
            <a:r>
              <a:rPr lang="en-US" b="1" dirty="0"/>
              <a:t>Linguistic landscape</a:t>
            </a:r>
            <a:r>
              <a:rPr lang="en-US" dirty="0"/>
              <a:t> is the "visibility and salience of languages on public and commercial signs in a given territory or region" (Landry and </a:t>
            </a:r>
            <a:r>
              <a:rPr lang="en-US" dirty="0" err="1"/>
              <a:t>Bourhis</a:t>
            </a:r>
            <a:r>
              <a:rPr lang="en-US" dirty="0"/>
              <a:t> 1997:23</a:t>
            </a:r>
            <a:r>
              <a:rPr lang="en-US" dirty="0" smtClean="0"/>
              <a:t>)</a:t>
            </a:r>
            <a:endParaRPr lang="sl-SI" dirty="0" smtClean="0"/>
          </a:p>
          <a:p>
            <a:r>
              <a:rPr lang="sl-SI" dirty="0" err="1" smtClean="0"/>
              <a:t>For</a:t>
            </a:r>
            <a:r>
              <a:rPr lang="sl-SI" dirty="0" smtClean="0"/>
              <a:t> </a:t>
            </a:r>
            <a:r>
              <a:rPr lang="sl-SI" dirty="0" err="1" smtClean="0"/>
              <a:t>example</a:t>
            </a:r>
            <a:r>
              <a:rPr lang="sl-SI" dirty="0" smtClean="0"/>
              <a:t> – some </a:t>
            </a:r>
            <a:r>
              <a:rPr lang="sl-SI" dirty="0" err="1" smtClean="0"/>
              <a:t>public</a:t>
            </a:r>
            <a:r>
              <a:rPr lang="sl-SI" dirty="0" smtClean="0"/>
              <a:t> </a:t>
            </a:r>
            <a:r>
              <a:rPr lang="sl-SI" dirty="0" err="1" smtClean="0"/>
              <a:t>signs</a:t>
            </a:r>
            <a:r>
              <a:rPr lang="sl-SI" dirty="0" smtClean="0"/>
              <a:t> </a:t>
            </a:r>
            <a:r>
              <a:rPr lang="sl-SI" dirty="0" err="1" smtClean="0"/>
              <a:t>may</a:t>
            </a:r>
            <a:r>
              <a:rPr lang="sl-SI" dirty="0" smtClean="0"/>
              <a:t> be in </a:t>
            </a:r>
            <a:r>
              <a:rPr lang="sl-SI" dirty="0" err="1" smtClean="0"/>
              <a:t>the</a:t>
            </a:r>
            <a:r>
              <a:rPr lang="sl-SI" dirty="0" smtClean="0"/>
              <a:t> </a:t>
            </a:r>
            <a:r>
              <a:rPr lang="sl-SI" dirty="0" err="1" smtClean="0"/>
              <a:t>native</a:t>
            </a:r>
            <a:r>
              <a:rPr lang="sl-SI" dirty="0" smtClean="0"/>
              <a:t> </a:t>
            </a:r>
            <a:r>
              <a:rPr lang="sl-SI" dirty="0" err="1" smtClean="0"/>
              <a:t>language</a:t>
            </a:r>
            <a:r>
              <a:rPr lang="sl-SI" dirty="0" smtClean="0"/>
              <a:t>, </a:t>
            </a:r>
            <a:r>
              <a:rPr lang="sl-SI" dirty="0" err="1" smtClean="0"/>
              <a:t>English</a:t>
            </a:r>
            <a:r>
              <a:rPr lang="sl-SI" dirty="0" smtClean="0"/>
              <a:t>, German, </a:t>
            </a:r>
            <a:r>
              <a:rPr lang="sl-SI" dirty="0" err="1" smtClean="0"/>
              <a:t>Croatian</a:t>
            </a:r>
            <a:r>
              <a:rPr lang="sl-SI" dirty="0" smtClean="0"/>
              <a:t>…</a:t>
            </a:r>
          </a:p>
          <a:p>
            <a:r>
              <a:rPr lang="sl-SI" dirty="0" err="1" smtClean="0"/>
              <a:t>The</a:t>
            </a:r>
            <a:r>
              <a:rPr lang="sl-SI" dirty="0" smtClean="0"/>
              <a:t> </a:t>
            </a:r>
            <a:r>
              <a:rPr lang="sl-SI" dirty="0" err="1" smtClean="0"/>
              <a:t>study</a:t>
            </a:r>
            <a:r>
              <a:rPr lang="sl-SI" dirty="0" smtClean="0"/>
              <a:t> </a:t>
            </a:r>
            <a:r>
              <a:rPr lang="sl-SI" dirty="0" err="1" smtClean="0"/>
              <a:t>field</a:t>
            </a:r>
            <a:r>
              <a:rPr lang="sl-SI" dirty="0" smtClean="0"/>
              <a:t> </a:t>
            </a:r>
            <a:r>
              <a:rPr lang="sl-SI" dirty="0" err="1" smtClean="0"/>
              <a:t>has</a:t>
            </a:r>
            <a:r>
              <a:rPr lang="sl-SI" dirty="0" smtClean="0"/>
              <a:t> </a:t>
            </a:r>
            <a:r>
              <a:rPr lang="sl-SI" dirty="0" err="1" smtClean="0"/>
              <a:t>only</a:t>
            </a:r>
            <a:r>
              <a:rPr lang="sl-SI" dirty="0" smtClean="0"/>
              <a:t> </a:t>
            </a:r>
            <a:r>
              <a:rPr lang="sl-SI" dirty="0" err="1" smtClean="0"/>
              <a:t>been</a:t>
            </a:r>
            <a:r>
              <a:rPr lang="sl-SI" dirty="0" smtClean="0"/>
              <a:t> </a:t>
            </a:r>
            <a:r>
              <a:rPr lang="sl-SI" dirty="0" err="1" smtClean="0"/>
              <a:t>developed</a:t>
            </a:r>
            <a:r>
              <a:rPr lang="sl-SI" dirty="0" smtClean="0"/>
              <a:t> </a:t>
            </a:r>
            <a:r>
              <a:rPr lang="sl-SI" dirty="0" err="1" smtClean="0"/>
              <a:t>recently</a:t>
            </a:r>
            <a:r>
              <a:rPr lang="sl-SI" dirty="0" smtClean="0"/>
              <a:t>, </a:t>
            </a:r>
            <a:r>
              <a:rPr lang="sl-SI" dirty="0" err="1" smtClean="0"/>
              <a:t>looking</a:t>
            </a:r>
            <a:r>
              <a:rPr lang="sl-SI" dirty="0" smtClean="0"/>
              <a:t> at </a:t>
            </a:r>
            <a:r>
              <a:rPr lang="sl-SI" dirty="0" err="1" smtClean="0"/>
              <a:t>the</a:t>
            </a:r>
            <a:r>
              <a:rPr lang="sl-SI" dirty="0" smtClean="0"/>
              <a:t> influence </a:t>
            </a:r>
            <a:r>
              <a:rPr lang="sl-SI" dirty="0" err="1" smtClean="0"/>
              <a:t>of</a:t>
            </a:r>
            <a:r>
              <a:rPr lang="sl-SI" dirty="0" smtClean="0"/>
              <a:t> </a:t>
            </a:r>
            <a:r>
              <a:rPr lang="sl-SI" dirty="0" err="1" smtClean="0"/>
              <a:t>languages</a:t>
            </a:r>
            <a:r>
              <a:rPr lang="sl-SI" dirty="0" smtClean="0"/>
              <a:t> on </a:t>
            </a:r>
            <a:r>
              <a:rPr lang="sl-SI" dirty="0" err="1" smtClean="0"/>
              <a:t>the</a:t>
            </a:r>
            <a:r>
              <a:rPr lang="sl-SI" dirty="0" smtClean="0"/>
              <a:t> </a:t>
            </a:r>
            <a:r>
              <a:rPr lang="sl-SI" dirty="0" err="1" smtClean="0"/>
              <a:t>certain</a:t>
            </a:r>
            <a:r>
              <a:rPr lang="sl-SI" dirty="0" smtClean="0"/>
              <a:t> </a:t>
            </a:r>
            <a:r>
              <a:rPr lang="sl-SI" dirty="0" err="1" smtClean="0"/>
              <a:t>region</a:t>
            </a:r>
            <a:r>
              <a:rPr lang="sl-SI" dirty="0" smtClean="0"/>
              <a:t>, </a:t>
            </a:r>
            <a:r>
              <a:rPr lang="sl-SI" dirty="0" err="1" smtClean="0"/>
              <a:t>country</a:t>
            </a:r>
            <a:r>
              <a:rPr lang="sl-SI" dirty="0" smtClean="0"/>
              <a:t>…</a:t>
            </a:r>
          </a:p>
          <a:p>
            <a:r>
              <a:rPr lang="en-US" dirty="0"/>
              <a:t>The study of linguistic landscape also examines such patterns as which languages are used for which types of institutions (e.g. country club, hospital, ethnic grocery store), which languages are used for more expensive/cheaper items (new cars or used cars), or which languages are used for more expensive/cheaper services (e.g. pool cleaning or washing machine repair). Also, linguistic landscape can be studied across an area, to see which neighborhoods have signs in which </a:t>
            </a:r>
            <a:r>
              <a:rPr lang="en-US" dirty="0" smtClean="0"/>
              <a:t>languages</a:t>
            </a:r>
            <a:r>
              <a:rPr lang="sl-SI" dirty="0" smtClean="0"/>
              <a:t>.</a:t>
            </a:r>
            <a:endParaRPr lang="sl-SI" dirty="0"/>
          </a:p>
        </p:txBody>
      </p:sp>
    </p:spTree>
    <p:extLst>
      <p:ext uri="{BB962C8B-B14F-4D97-AF65-F5344CB8AC3E}">
        <p14:creationId xmlns:p14="http://schemas.microsoft.com/office/powerpoint/2010/main" val="3165901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smtClean="0"/>
              <a:t>Discussion</a:t>
            </a:r>
            <a:r>
              <a:rPr lang="sl-SI" dirty="0" smtClean="0"/>
              <a:t> </a:t>
            </a:r>
            <a:r>
              <a:rPr lang="sl-SI" dirty="0" err="1" smtClean="0"/>
              <a:t>points</a:t>
            </a:r>
            <a:endParaRPr lang="sl-SI" dirty="0"/>
          </a:p>
        </p:txBody>
      </p:sp>
      <p:sp>
        <p:nvSpPr>
          <p:cNvPr id="3" name="Označba mesta vsebine 2"/>
          <p:cNvSpPr>
            <a:spLocks noGrp="1"/>
          </p:cNvSpPr>
          <p:nvPr>
            <p:ph idx="1"/>
          </p:nvPr>
        </p:nvSpPr>
        <p:spPr/>
        <p:txBody>
          <a:bodyPr>
            <a:normAutofit/>
          </a:bodyPr>
          <a:lstStyle/>
          <a:p>
            <a:r>
              <a:rPr lang="en-US" dirty="0"/>
              <a:t>What languages can you see (or hear) when </a:t>
            </a:r>
            <a:r>
              <a:rPr lang="en-US" dirty="0" smtClean="0"/>
              <a:t>you</a:t>
            </a:r>
            <a:r>
              <a:rPr lang="sl-SI" dirty="0" smtClean="0"/>
              <a:t> are </a:t>
            </a:r>
            <a:r>
              <a:rPr lang="sl-SI" dirty="0"/>
              <a:t>at home?</a:t>
            </a:r>
          </a:p>
          <a:p>
            <a:r>
              <a:rPr lang="en-US" dirty="0" smtClean="0"/>
              <a:t>What </a:t>
            </a:r>
            <a:r>
              <a:rPr lang="en-US" dirty="0"/>
              <a:t>languages do you come across on </a:t>
            </a:r>
            <a:r>
              <a:rPr lang="en-US" dirty="0" smtClean="0"/>
              <a:t>your</a:t>
            </a:r>
            <a:r>
              <a:rPr lang="sl-SI" dirty="0" smtClean="0"/>
              <a:t> </a:t>
            </a:r>
            <a:r>
              <a:rPr lang="sl-SI" dirty="0" err="1" smtClean="0"/>
              <a:t>way</a:t>
            </a:r>
            <a:r>
              <a:rPr lang="sl-SI" dirty="0" smtClean="0"/>
              <a:t> </a:t>
            </a:r>
            <a:r>
              <a:rPr lang="sl-SI" dirty="0"/>
              <a:t>to </a:t>
            </a:r>
            <a:r>
              <a:rPr lang="sl-SI" dirty="0" err="1"/>
              <a:t>school</a:t>
            </a:r>
            <a:r>
              <a:rPr lang="sl-SI" dirty="0"/>
              <a:t>?</a:t>
            </a:r>
          </a:p>
          <a:p>
            <a:r>
              <a:rPr lang="en-US" dirty="0" smtClean="0"/>
              <a:t>How </a:t>
            </a:r>
            <a:r>
              <a:rPr lang="en-US" dirty="0"/>
              <a:t>does it make you feel to see that </a:t>
            </a:r>
            <a:r>
              <a:rPr lang="en-US" dirty="0" smtClean="0"/>
              <a:t>language</a:t>
            </a:r>
            <a:r>
              <a:rPr lang="sl-SI" dirty="0" smtClean="0"/>
              <a:t> in </a:t>
            </a:r>
            <a:r>
              <a:rPr lang="sl-SI" dirty="0" err="1"/>
              <a:t>that</a:t>
            </a:r>
            <a:r>
              <a:rPr lang="sl-SI" dirty="0"/>
              <a:t> place?</a:t>
            </a:r>
          </a:p>
          <a:p>
            <a:r>
              <a:rPr lang="en-US" dirty="0" smtClean="0"/>
              <a:t>Have </a:t>
            </a:r>
            <a:r>
              <a:rPr lang="en-US" dirty="0"/>
              <a:t>you ever been somewhere where you </a:t>
            </a:r>
            <a:r>
              <a:rPr lang="en-US" dirty="0" smtClean="0"/>
              <a:t>don’</a:t>
            </a:r>
            <a:r>
              <a:rPr lang="sl-SI" dirty="0" smtClean="0"/>
              <a:t>t </a:t>
            </a:r>
            <a:r>
              <a:rPr lang="en-US" dirty="0" smtClean="0"/>
              <a:t>understand </a:t>
            </a:r>
            <a:r>
              <a:rPr lang="en-US" dirty="0"/>
              <a:t>any of the languages you see?</a:t>
            </a:r>
          </a:p>
          <a:p>
            <a:r>
              <a:rPr lang="en-US" dirty="0" smtClean="0"/>
              <a:t>What </a:t>
            </a:r>
            <a:r>
              <a:rPr lang="en-US" dirty="0"/>
              <a:t>places can you think of where you can </a:t>
            </a:r>
            <a:r>
              <a:rPr lang="en-US" dirty="0" smtClean="0"/>
              <a:t>see</a:t>
            </a:r>
            <a:r>
              <a:rPr lang="sl-SI" dirty="0" smtClean="0"/>
              <a:t> </a:t>
            </a:r>
            <a:r>
              <a:rPr lang="sl-SI" dirty="0" err="1" smtClean="0"/>
              <a:t>many</a:t>
            </a:r>
            <a:r>
              <a:rPr lang="sl-SI" dirty="0" smtClean="0"/>
              <a:t> </a:t>
            </a:r>
            <a:r>
              <a:rPr lang="sl-SI" dirty="0" err="1"/>
              <a:t>different</a:t>
            </a:r>
            <a:r>
              <a:rPr lang="sl-SI" dirty="0"/>
              <a:t> </a:t>
            </a:r>
            <a:r>
              <a:rPr lang="sl-SI" dirty="0" err="1"/>
              <a:t>languages</a:t>
            </a:r>
            <a:r>
              <a:rPr lang="sl-SI" dirty="0"/>
              <a:t>?</a:t>
            </a:r>
          </a:p>
          <a:p>
            <a:pPr marL="0" indent="0">
              <a:buNone/>
            </a:pPr>
            <a:endParaRPr lang="sl-SI" dirty="0"/>
          </a:p>
        </p:txBody>
      </p:sp>
    </p:spTree>
    <p:extLst>
      <p:ext uri="{BB962C8B-B14F-4D97-AF65-F5344CB8AC3E}">
        <p14:creationId xmlns:p14="http://schemas.microsoft.com/office/powerpoint/2010/main" val="3108080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smtClean="0"/>
              <a:t>Bilingual</a:t>
            </a:r>
            <a:r>
              <a:rPr lang="sl-SI" dirty="0" smtClean="0"/>
              <a:t> </a:t>
            </a:r>
            <a:r>
              <a:rPr lang="sl-SI" dirty="0" err="1" smtClean="0"/>
              <a:t>signs</a:t>
            </a:r>
            <a:r>
              <a:rPr lang="sl-SI" dirty="0" smtClean="0"/>
              <a:t> in </a:t>
            </a:r>
            <a:r>
              <a:rPr lang="sl-SI" dirty="0" err="1" smtClean="0"/>
              <a:t>border</a:t>
            </a:r>
            <a:r>
              <a:rPr lang="sl-SI" dirty="0" smtClean="0"/>
              <a:t> </a:t>
            </a:r>
            <a:r>
              <a:rPr lang="sl-SI" dirty="0" err="1" smtClean="0"/>
              <a:t>areas</a:t>
            </a:r>
            <a:endParaRPr lang="sl-SI" dirty="0"/>
          </a:p>
        </p:txBody>
      </p:sp>
      <p:pic>
        <p:nvPicPr>
          <p:cNvPr id="1026" name="Picture 2" descr="Rezultat iskanja slik za dvojezični znaki"/>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98308" y="2120900"/>
            <a:ext cx="5401733" cy="405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2370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smtClean="0"/>
              <a:t>Newspaper</a:t>
            </a:r>
            <a:r>
              <a:rPr lang="sl-SI" dirty="0" smtClean="0"/>
              <a:t> </a:t>
            </a:r>
            <a:r>
              <a:rPr lang="sl-SI" dirty="0" err="1" smtClean="0"/>
              <a:t>stand</a:t>
            </a:r>
            <a:r>
              <a:rPr lang="sl-SI" dirty="0" smtClean="0"/>
              <a:t> in 2 </a:t>
            </a:r>
            <a:r>
              <a:rPr lang="sl-SI" dirty="0" err="1" smtClean="0"/>
              <a:t>languages</a:t>
            </a:r>
            <a:endParaRPr lang="sl-SI" dirty="0"/>
          </a:p>
        </p:txBody>
      </p:sp>
      <p:pic>
        <p:nvPicPr>
          <p:cNvPr id="2050" name="Picture 2" descr="https://upload.wikimedia.org/wikipedia/commons/thumb/7/71/Korean_newspaper_machines_labeled_in_two_languages.png/800px-Korean_newspaper_machines_labeled_in_two_languages.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00517" y="2120900"/>
            <a:ext cx="3397316" cy="405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433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smtClean="0"/>
              <a:t>advertising</a:t>
            </a:r>
            <a:endParaRPr lang="sl-SI" dirty="0"/>
          </a:p>
        </p:txBody>
      </p:sp>
      <p:pic>
        <p:nvPicPr>
          <p:cNvPr id="3074" name="Picture 2" descr="Rezultat iskanja slik za advertisements in 2 languag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82922" y="2401456"/>
            <a:ext cx="6234547" cy="4156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9082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pic>
        <p:nvPicPr>
          <p:cNvPr id="4098" name="Picture 2" descr="Rezultat iskanja slik za advertisements in 2 languag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10074" y="285815"/>
            <a:ext cx="3991816" cy="6015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1084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smtClean="0"/>
              <a:t>task</a:t>
            </a:r>
            <a:endParaRPr lang="sl-SI" dirty="0"/>
          </a:p>
        </p:txBody>
      </p:sp>
      <p:sp>
        <p:nvSpPr>
          <p:cNvPr id="3" name="Označba mesta vsebine 2"/>
          <p:cNvSpPr>
            <a:spLocks noGrp="1"/>
          </p:cNvSpPr>
          <p:nvPr>
            <p:ph idx="1"/>
          </p:nvPr>
        </p:nvSpPr>
        <p:spPr/>
        <p:txBody>
          <a:bodyPr/>
          <a:lstStyle/>
          <a:p>
            <a:r>
              <a:rPr lang="sl-SI" dirty="0" err="1" smtClean="0"/>
              <a:t>Work</a:t>
            </a:r>
            <a:r>
              <a:rPr lang="sl-SI" dirty="0" smtClean="0"/>
              <a:t> in </a:t>
            </a:r>
            <a:r>
              <a:rPr lang="sl-SI" dirty="0" err="1" smtClean="0"/>
              <a:t>pairs</a:t>
            </a:r>
            <a:r>
              <a:rPr lang="sl-SI" dirty="0" smtClean="0"/>
              <a:t>. Go </a:t>
            </a:r>
            <a:r>
              <a:rPr lang="sl-SI" dirty="0" err="1" smtClean="0"/>
              <a:t>around</a:t>
            </a:r>
            <a:r>
              <a:rPr lang="sl-SI" dirty="0" smtClean="0"/>
              <a:t> </a:t>
            </a:r>
            <a:r>
              <a:rPr lang="sl-SI" dirty="0" err="1" smtClean="0"/>
              <a:t>the</a:t>
            </a:r>
            <a:r>
              <a:rPr lang="sl-SI" dirty="0" smtClean="0"/>
              <a:t> </a:t>
            </a:r>
            <a:r>
              <a:rPr lang="sl-SI" dirty="0" err="1" smtClean="0"/>
              <a:t>faculty</a:t>
            </a:r>
            <a:r>
              <a:rPr lang="sl-SI" dirty="0" smtClean="0"/>
              <a:t> </a:t>
            </a:r>
            <a:r>
              <a:rPr lang="sl-SI" dirty="0" err="1" smtClean="0"/>
              <a:t>building</a:t>
            </a:r>
            <a:r>
              <a:rPr lang="sl-SI" dirty="0" smtClean="0"/>
              <a:t> </a:t>
            </a:r>
            <a:r>
              <a:rPr lang="sl-SI" dirty="0" err="1" smtClean="0"/>
              <a:t>and</a:t>
            </a:r>
            <a:r>
              <a:rPr lang="sl-SI" dirty="0" smtClean="0"/>
              <a:t> take </a:t>
            </a:r>
            <a:r>
              <a:rPr lang="sl-SI" dirty="0" err="1" smtClean="0"/>
              <a:t>pictures</a:t>
            </a:r>
            <a:r>
              <a:rPr lang="sl-SI" dirty="0" smtClean="0"/>
              <a:t> </a:t>
            </a:r>
            <a:r>
              <a:rPr lang="sl-SI" dirty="0" err="1" smtClean="0"/>
              <a:t>of</a:t>
            </a:r>
            <a:r>
              <a:rPr lang="sl-SI" dirty="0" smtClean="0"/>
              <a:t> </a:t>
            </a:r>
            <a:r>
              <a:rPr lang="sl-SI" dirty="0" err="1" smtClean="0"/>
              <a:t>advertisements</a:t>
            </a:r>
            <a:r>
              <a:rPr lang="sl-SI" dirty="0" smtClean="0"/>
              <a:t>, </a:t>
            </a:r>
            <a:r>
              <a:rPr lang="sl-SI" dirty="0" err="1" smtClean="0"/>
              <a:t>signs</a:t>
            </a:r>
            <a:r>
              <a:rPr lang="sl-SI" dirty="0" smtClean="0"/>
              <a:t> in more </a:t>
            </a:r>
            <a:r>
              <a:rPr lang="sl-SI" dirty="0" err="1" smtClean="0"/>
              <a:t>than</a:t>
            </a:r>
            <a:r>
              <a:rPr lang="sl-SI" dirty="0" smtClean="0"/>
              <a:t> one </a:t>
            </a:r>
            <a:r>
              <a:rPr lang="sl-SI" dirty="0" err="1" smtClean="0"/>
              <a:t>language</a:t>
            </a:r>
            <a:r>
              <a:rPr lang="sl-SI" dirty="0" smtClean="0"/>
              <a:t>.</a:t>
            </a:r>
          </a:p>
          <a:p>
            <a:r>
              <a:rPr lang="sl-SI" dirty="0" err="1" smtClean="0"/>
              <a:t>What</a:t>
            </a:r>
            <a:r>
              <a:rPr lang="sl-SI" dirty="0" smtClean="0"/>
              <a:t> do </a:t>
            </a:r>
            <a:r>
              <a:rPr lang="sl-SI" dirty="0" err="1" smtClean="0"/>
              <a:t>you</a:t>
            </a:r>
            <a:r>
              <a:rPr lang="sl-SI" dirty="0" smtClean="0"/>
              <a:t> </a:t>
            </a:r>
            <a:r>
              <a:rPr lang="sl-SI" dirty="0" err="1" smtClean="0"/>
              <a:t>think</a:t>
            </a:r>
            <a:r>
              <a:rPr lang="sl-SI" dirty="0" smtClean="0"/>
              <a:t> is </a:t>
            </a:r>
            <a:r>
              <a:rPr lang="sl-SI" dirty="0" err="1" smtClean="0"/>
              <a:t>the</a:t>
            </a:r>
            <a:r>
              <a:rPr lang="sl-SI" dirty="0" smtClean="0"/>
              <a:t> </a:t>
            </a:r>
            <a:r>
              <a:rPr lang="sl-SI" dirty="0" err="1" smtClean="0"/>
              <a:t>reason</a:t>
            </a:r>
            <a:r>
              <a:rPr lang="sl-SI" dirty="0" smtClean="0"/>
              <a:t> </a:t>
            </a:r>
            <a:r>
              <a:rPr lang="sl-SI" dirty="0" err="1" smtClean="0"/>
              <a:t>for</a:t>
            </a:r>
            <a:r>
              <a:rPr lang="sl-SI" dirty="0" smtClean="0"/>
              <a:t> </a:t>
            </a:r>
            <a:r>
              <a:rPr lang="sl-SI" dirty="0" err="1" smtClean="0"/>
              <a:t>using</a:t>
            </a:r>
            <a:r>
              <a:rPr lang="sl-SI" dirty="0" smtClean="0"/>
              <a:t> </a:t>
            </a:r>
            <a:r>
              <a:rPr lang="sl-SI" dirty="0" err="1" smtClean="0"/>
              <a:t>another</a:t>
            </a:r>
            <a:r>
              <a:rPr lang="sl-SI" dirty="0" smtClean="0"/>
              <a:t> </a:t>
            </a:r>
            <a:r>
              <a:rPr lang="sl-SI" dirty="0" err="1" smtClean="0"/>
              <a:t>language</a:t>
            </a:r>
            <a:r>
              <a:rPr lang="sl-SI" dirty="0" smtClean="0"/>
              <a:t>?</a:t>
            </a:r>
          </a:p>
          <a:p>
            <a:r>
              <a:rPr lang="sl-SI" dirty="0" smtClean="0"/>
              <a:t>Do </a:t>
            </a:r>
            <a:r>
              <a:rPr lang="sl-SI" dirty="0" err="1" smtClean="0"/>
              <a:t>you</a:t>
            </a:r>
            <a:r>
              <a:rPr lang="sl-SI" dirty="0" smtClean="0"/>
              <a:t> </a:t>
            </a:r>
            <a:r>
              <a:rPr lang="sl-SI" dirty="0" err="1" smtClean="0"/>
              <a:t>think</a:t>
            </a:r>
            <a:r>
              <a:rPr lang="sl-SI" dirty="0" smtClean="0"/>
              <a:t> </a:t>
            </a:r>
            <a:r>
              <a:rPr lang="sl-SI" dirty="0" err="1" smtClean="0"/>
              <a:t>using</a:t>
            </a:r>
            <a:r>
              <a:rPr lang="sl-SI" dirty="0" smtClean="0"/>
              <a:t> </a:t>
            </a:r>
            <a:r>
              <a:rPr lang="sl-SI" dirty="0" err="1" smtClean="0"/>
              <a:t>another</a:t>
            </a:r>
            <a:r>
              <a:rPr lang="sl-SI" dirty="0" smtClean="0"/>
              <a:t> </a:t>
            </a:r>
            <a:r>
              <a:rPr lang="sl-SI" dirty="0" err="1" smtClean="0"/>
              <a:t>language</a:t>
            </a:r>
            <a:r>
              <a:rPr lang="sl-SI" dirty="0" smtClean="0"/>
              <a:t> is </a:t>
            </a:r>
            <a:r>
              <a:rPr lang="sl-SI" dirty="0" err="1" smtClean="0"/>
              <a:t>effective</a:t>
            </a:r>
            <a:r>
              <a:rPr lang="sl-SI" dirty="0" smtClean="0"/>
              <a:t>/</a:t>
            </a:r>
            <a:r>
              <a:rPr lang="sl-SI" dirty="0" err="1" smtClean="0"/>
              <a:t>appropriate</a:t>
            </a:r>
            <a:r>
              <a:rPr lang="sl-SI" dirty="0" smtClean="0"/>
              <a:t>?</a:t>
            </a:r>
          </a:p>
          <a:p>
            <a:r>
              <a:rPr lang="sl-SI" dirty="0" smtClean="0"/>
              <a:t>How </a:t>
            </a:r>
            <a:r>
              <a:rPr lang="sl-SI" dirty="0" err="1" smtClean="0"/>
              <a:t>might</a:t>
            </a:r>
            <a:r>
              <a:rPr lang="sl-SI" dirty="0" smtClean="0"/>
              <a:t> </a:t>
            </a:r>
            <a:r>
              <a:rPr lang="sl-SI" dirty="0" err="1" smtClean="0"/>
              <a:t>people</a:t>
            </a:r>
            <a:r>
              <a:rPr lang="sl-SI" dirty="0" smtClean="0"/>
              <a:t> </a:t>
            </a:r>
            <a:r>
              <a:rPr lang="sl-SI" dirty="0" err="1" smtClean="0"/>
              <a:t>feel</a:t>
            </a:r>
            <a:r>
              <a:rPr lang="sl-SI" dirty="0" smtClean="0"/>
              <a:t> </a:t>
            </a:r>
            <a:r>
              <a:rPr lang="sl-SI" dirty="0" err="1" smtClean="0"/>
              <a:t>when</a:t>
            </a:r>
            <a:r>
              <a:rPr lang="sl-SI" dirty="0" smtClean="0"/>
              <a:t> </a:t>
            </a:r>
            <a:r>
              <a:rPr lang="sl-SI" dirty="0" err="1" smtClean="0"/>
              <a:t>they</a:t>
            </a:r>
            <a:r>
              <a:rPr lang="sl-SI" dirty="0" smtClean="0"/>
              <a:t> </a:t>
            </a:r>
            <a:r>
              <a:rPr lang="sl-SI" dirty="0" err="1" smtClean="0"/>
              <a:t>see</a:t>
            </a:r>
            <a:r>
              <a:rPr lang="sl-SI" dirty="0" smtClean="0"/>
              <a:t> </a:t>
            </a:r>
            <a:r>
              <a:rPr lang="sl-SI" dirty="0" err="1" smtClean="0"/>
              <a:t>that</a:t>
            </a:r>
            <a:r>
              <a:rPr lang="sl-SI" dirty="0" smtClean="0"/>
              <a:t> </a:t>
            </a:r>
            <a:r>
              <a:rPr lang="sl-SI" dirty="0" err="1" smtClean="0"/>
              <a:t>language</a:t>
            </a:r>
            <a:r>
              <a:rPr lang="sl-SI" dirty="0" smtClean="0"/>
              <a:t>?</a:t>
            </a:r>
          </a:p>
          <a:p>
            <a:r>
              <a:rPr lang="sl-SI" dirty="0" smtClean="0"/>
              <a:t>How </a:t>
            </a:r>
            <a:r>
              <a:rPr lang="sl-SI" dirty="0" err="1" smtClean="0"/>
              <a:t>would</a:t>
            </a:r>
            <a:r>
              <a:rPr lang="sl-SI" dirty="0" smtClean="0"/>
              <a:t> </a:t>
            </a:r>
            <a:r>
              <a:rPr lang="sl-SI" dirty="0" err="1" smtClean="0"/>
              <a:t>someone</a:t>
            </a:r>
            <a:r>
              <a:rPr lang="sl-SI" dirty="0" smtClean="0"/>
              <a:t> </a:t>
            </a:r>
            <a:r>
              <a:rPr lang="sl-SI" dirty="0" err="1" smtClean="0"/>
              <a:t>who</a:t>
            </a:r>
            <a:r>
              <a:rPr lang="sl-SI" dirty="0" smtClean="0"/>
              <a:t> </a:t>
            </a:r>
            <a:r>
              <a:rPr lang="sl-SI" dirty="0" err="1" smtClean="0"/>
              <a:t>does</a:t>
            </a:r>
            <a:r>
              <a:rPr lang="sl-SI" dirty="0" smtClean="0"/>
              <a:t> not </a:t>
            </a:r>
            <a:r>
              <a:rPr lang="sl-SI" dirty="0" err="1" smtClean="0"/>
              <a:t>understand</a:t>
            </a:r>
            <a:r>
              <a:rPr lang="sl-SI" dirty="0" smtClean="0"/>
              <a:t> </a:t>
            </a:r>
            <a:r>
              <a:rPr lang="sl-SI" dirty="0" err="1" smtClean="0"/>
              <a:t>the</a:t>
            </a:r>
            <a:r>
              <a:rPr lang="sl-SI" dirty="0" smtClean="0"/>
              <a:t> </a:t>
            </a:r>
            <a:r>
              <a:rPr lang="sl-SI" dirty="0" err="1" smtClean="0"/>
              <a:t>language</a:t>
            </a:r>
            <a:r>
              <a:rPr lang="sl-SI" dirty="0" smtClean="0"/>
              <a:t> </a:t>
            </a:r>
            <a:r>
              <a:rPr lang="sl-SI" dirty="0" err="1" smtClean="0"/>
              <a:t>feel</a:t>
            </a:r>
            <a:r>
              <a:rPr lang="sl-SI" dirty="0" smtClean="0"/>
              <a:t>?</a:t>
            </a:r>
          </a:p>
          <a:p>
            <a:r>
              <a:rPr lang="sl-SI" dirty="0" smtClean="0"/>
              <a:t>In </a:t>
            </a:r>
            <a:r>
              <a:rPr lang="sl-SI" dirty="0" err="1" smtClean="0"/>
              <a:t>the</a:t>
            </a:r>
            <a:r>
              <a:rPr lang="sl-SI" dirty="0" smtClean="0"/>
              <a:t> </a:t>
            </a:r>
            <a:r>
              <a:rPr lang="sl-SI" dirty="0" err="1" smtClean="0"/>
              <a:t>course</a:t>
            </a:r>
            <a:r>
              <a:rPr lang="sl-SI" dirty="0" smtClean="0"/>
              <a:t> </a:t>
            </a:r>
            <a:r>
              <a:rPr lang="sl-SI" dirty="0" err="1" smtClean="0"/>
              <a:t>of</a:t>
            </a:r>
            <a:r>
              <a:rPr lang="sl-SI" dirty="0" smtClean="0"/>
              <a:t> </a:t>
            </a:r>
            <a:r>
              <a:rPr lang="sl-SI" dirty="0" err="1" smtClean="0"/>
              <a:t>the</a:t>
            </a:r>
            <a:r>
              <a:rPr lang="sl-SI" dirty="0" smtClean="0"/>
              <a:t> </a:t>
            </a:r>
            <a:r>
              <a:rPr lang="sl-SI" dirty="0" err="1" smtClean="0"/>
              <a:t>following</a:t>
            </a:r>
            <a:r>
              <a:rPr lang="sl-SI" dirty="0" smtClean="0"/>
              <a:t> </a:t>
            </a:r>
            <a:r>
              <a:rPr lang="sl-SI" dirty="0" err="1" smtClean="0"/>
              <a:t>days</a:t>
            </a:r>
            <a:r>
              <a:rPr lang="sl-SI" dirty="0" smtClean="0"/>
              <a:t> </a:t>
            </a:r>
            <a:r>
              <a:rPr lang="sl-SI" dirty="0" err="1" smtClean="0"/>
              <a:t>observe</a:t>
            </a:r>
            <a:r>
              <a:rPr lang="sl-SI" dirty="0" smtClean="0"/>
              <a:t> </a:t>
            </a:r>
            <a:r>
              <a:rPr lang="sl-SI" dirty="0" err="1" smtClean="0"/>
              <a:t>other</a:t>
            </a:r>
            <a:r>
              <a:rPr lang="sl-SI" dirty="0" smtClean="0"/>
              <a:t> </a:t>
            </a:r>
            <a:r>
              <a:rPr lang="sl-SI" dirty="0" err="1" smtClean="0"/>
              <a:t>places</a:t>
            </a:r>
            <a:r>
              <a:rPr lang="sl-SI" dirty="0" smtClean="0"/>
              <a:t> </a:t>
            </a:r>
            <a:r>
              <a:rPr lang="sl-SI" dirty="0" err="1" smtClean="0"/>
              <a:t>and</a:t>
            </a:r>
            <a:r>
              <a:rPr lang="sl-SI" dirty="0" smtClean="0"/>
              <a:t> </a:t>
            </a:r>
            <a:r>
              <a:rPr lang="sl-SI" dirty="0" err="1" smtClean="0"/>
              <a:t>try</a:t>
            </a:r>
            <a:r>
              <a:rPr lang="sl-SI" dirty="0" smtClean="0"/>
              <a:t> to </a:t>
            </a:r>
            <a:r>
              <a:rPr lang="sl-SI" dirty="0" err="1" smtClean="0"/>
              <a:t>see</a:t>
            </a:r>
            <a:r>
              <a:rPr lang="sl-SI" dirty="0" smtClean="0"/>
              <a:t> </a:t>
            </a:r>
            <a:r>
              <a:rPr lang="sl-SI" dirty="0" err="1" smtClean="0"/>
              <a:t>other</a:t>
            </a:r>
            <a:r>
              <a:rPr lang="sl-SI" dirty="0" smtClean="0"/>
              <a:t> </a:t>
            </a:r>
            <a:r>
              <a:rPr lang="sl-SI" dirty="0" err="1" smtClean="0"/>
              <a:t>examples</a:t>
            </a:r>
            <a:r>
              <a:rPr lang="sl-SI" dirty="0" smtClean="0"/>
              <a:t> </a:t>
            </a:r>
            <a:r>
              <a:rPr lang="sl-SI" dirty="0" err="1" smtClean="0"/>
              <a:t>of</a:t>
            </a:r>
            <a:r>
              <a:rPr lang="sl-SI" dirty="0" smtClean="0"/>
              <a:t> </a:t>
            </a:r>
            <a:r>
              <a:rPr lang="sl-SI" dirty="0" err="1" smtClean="0"/>
              <a:t>linguistic</a:t>
            </a:r>
            <a:r>
              <a:rPr lang="sl-SI" dirty="0" smtClean="0"/>
              <a:t> </a:t>
            </a:r>
            <a:r>
              <a:rPr lang="sl-SI" dirty="0" err="1" smtClean="0"/>
              <a:t>landscapes</a:t>
            </a:r>
            <a:r>
              <a:rPr lang="sl-SI" dirty="0" smtClean="0"/>
              <a:t>. </a:t>
            </a:r>
            <a:endParaRPr lang="sl-SI" dirty="0"/>
          </a:p>
        </p:txBody>
      </p:sp>
    </p:spTree>
    <p:extLst>
      <p:ext uri="{BB962C8B-B14F-4D97-AF65-F5344CB8AC3E}">
        <p14:creationId xmlns:p14="http://schemas.microsoft.com/office/powerpoint/2010/main" val="8874227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rsta lesa">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TM03090434[[fn=Vrsta lesa]]</Template>
  <TotalTime>27</TotalTime>
  <Words>177</Words>
  <Application>Microsoft Office PowerPoint</Application>
  <PresentationFormat>Širokozaslonsko</PresentationFormat>
  <Paragraphs>22</Paragraphs>
  <Slides>8</Slides>
  <Notes>0</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8</vt:i4>
      </vt:variant>
    </vt:vector>
  </HeadingPairs>
  <TitlesOfParts>
    <vt:vector size="12" baseType="lpstr">
      <vt:lpstr>Rockwell</vt:lpstr>
      <vt:lpstr>Rockwell Condensed</vt:lpstr>
      <vt:lpstr>Wingdings</vt:lpstr>
      <vt:lpstr>Vrsta lesa</vt:lpstr>
      <vt:lpstr>Linguistic landscapes</vt:lpstr>
      <vt:lpstr>PowerPointova predstavitev</vt:lpstr>
      <vt:lpstr>Discussion points</vt:lpstr>
      <vt:lpstr>Bilingual signs in border areas</vt:lpstr>
      <vt:lpstr>Newspaper stand in 2 languages</vt:lpstr>
      <vt:lpstr>advertising</vt:lpstr>
      <vt:lpstr>PowerPointova predstavitev</vt:lpstr>
      <vt:lpstr>task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Linguistic landscapes</dc:title>
  <dc:creator>Mateja Dagarin</dc:creator>
  <cp:lastModifiedBy>Mateja Dagarin</cp:lastModifiedBy>
  <cp:revision>5</cp:revision>
  <dcterms:created xsi:type="dcterms:W3CDTF">2020-02-21T19:07:35Z</dcterms:created>
  <dcterms:modified xsi:type="dcterms:W3CDTF">2020-02-21T20:06:22Z</dcterms:modified>
</cp:coreProperties>
</file>