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it/resource/931436/imperfett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it/resource/29180901/italiano-ls/imperfetto-vs-passato-prossimo-ricette-per-parlar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24E817-5828-4557-B625-21E18FDA89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L‘IMPERFETTO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9EC0A4D-34C5-4E90-8AD4-4CDEC8FFEB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31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459C81-5DC8-4E00-A441-B6AFBC293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FORMA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AD6E66C-851C-4292-A5F1-779D4AD10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03CFA28-5842-4F47-A08D-2686C2092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73" y="1584011"/>
            <a:ext cx="97536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2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E89DD8-DA9A-410E-B60B-B5DBDFE5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VERBI IRREGOLARI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75B8FDC-2377-4CD2-AF8B-039F9EAB9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4E20BA5-59C1-40FF-A233-CEE07ABAF9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1354930" y="1905000"/>
            <a:ext cx="10384238" cy="4196722"/>
          </a:xfrm>
          <a:prstGeom prst="rect">
            <a:avLst/>
          </a:prstGeom>
        </p:spPr>
      </p:pic>
      <p:sp>
        <p:nvSpPr>
          <p:cNvPr id="5" name="Pravokotnik 4">
            <a:hlinkClick r:id="rId3"/>
            <a:extLst>
              <a:ext uri="{FF2B5EF4-FFF2-40B4-BE49-F238E27FC236}">
                <a16:creationId xmlns:a16="http://schemas.microsoft.com/office/drawing/2014/main" id="{DB61354A-B98D-4DA4-B09D-79D704E5D91A}"/>
              </a:ext>
            </a:extLst>
          </p:cNvPr>
          <p:cNvSpPr/>
          <p:nvPr/>
        </p:nvSpPr>
        <p:spPr>
          <a:xfrm>
            <a:off x="9227127" y="624110"/>
            <a:ext cx="1842655" cy="1090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RUOTA</a:t>
            </a:r>
          </a:p>
        </p:txBody>
      </p:sp>
    </p:spTree>
    <p:extLst>
      <p:ext uri="{BB962C8B-B14F-4D97-AF65-F5344CB8AC3E}">
        <p14:creationId xmlns:p14="http://schemas.microsoft.com/office/powerpoint/2010/main" val="152268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4775E8-DA9D-47A2-9EB0-61B460FEF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QUANDO SI USA?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4962E8-F3F7-467B-9713-BCF9E94F3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PER AZIONI RIPETITIVE AL PASSATO</a:t>
            </a:r>
          </a:p>
          <a:p>
            <a:endParaRPr lang="sl-SI" sz="2400" dirty="0"/>
          </a:p>
          <a:p>
            <a:r>
              <a:rPr lang="sl-SI" sz="2400" dirty="0"/>
              <a:t>Da </a:t>
            </a:r>
            <a:r>
              <a:rPr lang="sl-SI" sz="2400" dirty="0" err="1"/>
              <a:t>bambino</a:t>
            </a:r>
            <a:r>
              <a:rPr lang="sl-SI" sz="2400" dirty="0"/>
              <a:t> </a:t>
            </a:r>
            <a:r>
              <a:rPr lang="sl-SI" sz="2400" dirty="0" err="1"/>
              <a:t>andavo</a:t>
            </a:r>
            <a:r>
              <a:rPr lang="sl-SI" sz="2400" dirty="0"/>
              <a:t> </a:t>
            </a:r>
            <a:r>
              <a:rPr lang="sl-SI" sz="2400" dirty="0" err="1"/>
              <a:t>al</a:t>
            </a:r>
            <a:r>
              <a:rPr lang="sl-SI" sz="2400" dirty="0"/>
              <a:t> </a:t>
            </a:r>
            <a:r>
              <a:rPr lang="sl-SI" sz="2400" dirty="0" err="1"/>
              <a:t>mare</a:t>
            </a:r>
            <a:r>
              <a:rPr lang="sl-SI" sz="2400" dirty="0"/>
              <a:t> in </a:t>
            </a:r>
            <a:r>
              <a:rPr lang="sl-SI" sz="2400" dirty="0" err="1"/>
              <a:t>Croazia</a:t>
            </a:r>
            <a:r>
              <a:rPr lang="sl-SI" sz="2400" dirty="0"/>
              <a:t>.</a:t>
            </a:r>
          </a:p>
          <a:p>
            <a:endParaRPr lang="sl-SI" sz="2400" dirty="0"/>
          </a:p>
          <a:p>
            <a:r>
              <a:rPr lang="sl-SI" sz="2400" dirty="0"/>
              <a:t>MA: Da </a:t>
            </a:r>
            <a:r>
              <a:rPr lang="sl-SI" sz="2400" dirty="0" err="1"/>
              <a:t>bambino</a:t>
            </a:r>
            <a:r>
              <a:rPr lang="sl-SI" sz="2400" dirty="0"/>
              <a:t> </a:t>
            </a:r>
            <a:r>
              <a:rPr lang="sl-SI" sz="2400" dirty="0" err="1"/>
              <a:t>sono</a:t>
            </a:r>
            <a:r>
              <a:rPr lang="sl-SI" sz="2400" dirty="0"/>
              <a:t> </a:t>
            </a:r>
            <a:r>
              <a:rPr lang="sl-SI" sz="2400" dirty="0" err="1"/>
              <a:t>andato</a:t>
            </a:r>
            <a:r>
              <a:rPr lang="sl-SI" sz="2400" dirty="0"/>
              <a:t> </a:t>
            </a:r>
            <a:r>
              <a:rPr lang="sl-SI" sz="2400" dirty="0" err="1"/>
              <a:t>una</a:t>
            </a:r>
            <a:r>
              <a:rPr lang="sl-SI" sz="2400" dirty="0"/>
              <a:t> volta in </a:t>
            </a:r>
            <a:r>
              <a:rPr lang="sl-SI" sz="2400" dirty="0" err="1"/>
              <a:t>Croazia</a:t>
            </a:r>
            <a:r>
              <a:rPr lang="sl-SI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721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9A98A5-4E05-4A7B-BC1A-D1C52E2B2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7DE424C-FC7F-414E-A128-6EE437CBC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>
                <a:solidFill>
                  <a:srgbClr val="FF0000"/>
                </a:solidFill>
              </a:rPr>
              <a:t>PER AZIONI CHE DURAVANO AL PASSATO</a:t>
            </a:r>
          </a:p>
          <a:p>
            <a:endParaRPr lang="sl-SI" sz="2400" dirty="0"/>
          </a:p>
          <a:p>
            <a:r>
              <a:rPr lang="sl-SI" sz="2400" dirty="0" err="1"/>
              <a:t>Mentre</a:t>
            </a:r>
            <a:r>
              <a:rPr lang="sl-SI" sz="2400" dirty="0"/>
              <a:t> </a:t>
            </a:r>
            <a:r>
              <a:rPr lang="sl-SI" sz="2400" dirty="0" err="1"/>
              <a:t>io</a:t>
            </a:r>
            <a:r>
              <a:rPr lang="sl-SI" sz="2400" dirty="0"/>
              <a:t> </a:t>
            </a:r>
            <a:r>
              <a:rPr lang="sl-SI" sz="2400" dirty="0" err="1"/>
              <a:t>ascoltavo</a:t>
            </a:r>
            <a:r>
              <a:rPr lang="sl-SI" sz="2400" dirty="0"/>
              <a:t> la </a:t>
            </a:r>
            <a:r>
              <a:rPr lang="sl-SI" sz="2400" dirty="0" err="1"/>
              <a:t>musica</a:t>
            </a:r>
            <a:r>
              <a:rPr lang="sl-SI" sz="2400" dirty="0"/>
              <a:t>, </a:t>
            </a:r>
            <a:r>
              <a:rPr lang="sl-SI" sz="2400" dirty="0" err="1"/>
              <a:t>mia</a:t>
            </a:r>
            <a:r>
              <a:rPr lang="sl-SI" sz="2400" dirty="0"/>
              <a:t> </a:t>
            </a:r>
            <a:r>
              <a:rPr lang="sl-SI" sz="2400" dirty="0" err="1"/>
              <a:t>madre</a:t>
            </a:r>
            <a:r>
              <a:rPr lang="sl-SI" sz="2400" dirty="0"/>
              <a:t> puliva </a:t>
            </a:r>
            <a:r>
              <a:rPr lang="sl-SI" sz="2400" dirty="0" err="1"/>
              <a:t>casa</a:t>
            </a:r>
            <a:r>
              <a:rPr lang="sl-SI" sz="2400" dirty="0"/>
              <a:t>.</a:t>
            </a:r>
          </a:p>
          <a:p>
            <a:endParaRPr lang="sl-SI" sz="2400" dirty="0"/>
          </a:p>
          <a:p>
            <a:r>
              <a:rPr lang="sl-SI" sz="2400" dirty="0"/>
              <a:t>MA:</a:t>
            </a:r>
          </a:p>
          <a:p>
            <a:r>
              <a:rPr lang="sl-SI" sz="2400" dirty="0" err="1"/>
              <a:t>Mentre</a:t>
            </a:r>
            <a:r>
              <a:rPr lang="sl-SI" sz="2400" dirty="0"/>
              <a:t> </a:t>
            </a:r>
            <a:r>
              <a:rPr lang="sl-SI" sz="2400" dirty="0" err="1"/>
              <a:t>io</a:t>
            </a:r>
            <a:r>
              <a:rPr lang="sl-SI" sz="2400" dirty="0"/>
              <a:t> </a:t>
            </a:r>
            <a:r>
              <a:rPr lang="sl-SI" sz="2400" dirty="0" err="1"/>
              <a:t>ascoltavo</a:t>
            </a:r>
            <a:r>
              <a:rPr lang="sl-SI" sz="2400" dirty="0"/>
              <a:t> la </a:t>
            </a:r>
            <a:r>
              <a:rPr lang="sl-SI" sz="2400" dirty="0" err="1"/>
              <a:t>musica</a:t>
            </a:r>
            <a:r>
              <a:rPr lang="sl-SI" sz="2400" dirty="0"/>
              <a:t>, è </a:t>
            </a:r>
            <a:r>
              <a:rPr lang="sl-SI" sz="2400" dirty="0" err="1"/>
              <a:t>suonato</a:t>
            </a:r>
            <a:r>
              <a:rPr lang="sl-SI" sz="2400" dirty="0"/>
              <a:t> il </a:t>
            </a:r>
            <a:r>
              <a:rPr lang="sl-SI" sz="2400" dirty="0" err="1"/>
              <a:t>telefono</a:t>
            </a:r>
            <a:r>
              <a:rPr lang="sl-SI" sz="2400" dirty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4819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E4913C-FE04-45B2-88BA-C5EC7253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EC81B1-ACB9-4F66-BC36-469589911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PRIPOVEDUJ ZGODBO</a:t>
            </a:r>
          </a:p>
        </p:txBody>
      </p:sp>
      <p:sp>
        <p:nvSpPr>
          <p:cNvPr id="4" name="Pravokotnik 3">
            <a:hlinkClick r:id="rId2"/>
            <a:extLst>
              <a:ext uri="{FF2B5EF4-FFF2-40B4-BE49-F238E27FC236}">
                <a16:creationId xmlns:a16="http://schemas.microsoft.com/office/drawing/2014/main" id="{0E012144-9404-42AD-95CA-CD5450F765A7}"/>
              </a:ext>
            </a:extLst>
          </p:cNvPr>
          <p:cNvSpPr/>
          <p:nvPr/>
        </p:nvSpPr>
        <p:spPr>
          <a:xfrm>
            <a:off x="6096000" y="2161309"/>
            <a:ext cx="3643745" cy="318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5353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B89664-C544-4A70-9DD5-E4E221E9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6C6939-2A4B-4EE2-87A7-FA9B8FD2D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sz="3600" dirty="0" err="1"/>
              <a:t>Caro</a:t>
            </a:r>
            <a:r>
              <a:rPr lang="sl-SI" sz="3600" dirty="0"/>
              <a:t> Taras, come </a:t>
            </a:r>
            <a:r>
              <a:rPr lang="sl-SI" sz="3600" dirty="0" err="1"/>
              <a:t>stai</a:t>
            </a:r>
            <a:r>
              <a:rPr lang="sl-SI" sz="3600" dirty="0"/>
              <a:t>? </a:t>
            </a:r>
            <a:r>
              <a:rPr lang="sl-SI" sz="3600" dirty="0" err="1"/>
              <a:t>Io</a:t>
            </a:r>
            <a:r>
              <a:rPr lang="sl-SI" sz="3600" dirty="0"/>
              <a:t> sto bene </a:t>
            </a:r>
            <a:r>
              <a:rPr lang="sl-SI" sz="3600" dirty="0" err="1"/>
              <a:t>perché</a:t>
            </a:r>
            <a:r>
              <a:rPr lang="sl-SI" sz="3600" dirty="0"/>
              <a:t> SONO ANDATO/A </a:t>
            </a:r>
            <a:r>
              <a:rPr lang="sl-SI" sz="3600" dirty="0" err="1"/>
              <a:t>a</a:t>
            </a:r>
            <a:r>
              <a:rPr lang="sl-SI" sz="3600" dirty="0"/>
              <a:t> Roma.</a:t>
            </a:r>
          </a:p>
          <a:p>
            <a:endParaRPr lang="sl-SI" sz="3600" dirty="0"/>
          </a:p>
          <a:p>
            <a:r>
              <a:rPr lang="sl-SI" sz="3600" dirty="0"/>
              <a:t>Le </a:t>
            </a:r>
            <a:r>
              <a:rPr lang="sl-SI" sz="3600" dirty="0" err="1"/>
              <a:t>mie</a:t>
            </a:r>
            <a:r>
              <a:rPr lang="sl-SI" sz="3600" dirty="0"/>
              <a:t> </a:t>
            </a:r>
            <a:r>
              <a:rPr lang="sl-SI" sz="3600" dirty="0" err="1"/>
              <a:t>vacanze</a:t>
            </a:r>
            <a:r>
              <a:rPr lang="sl-SI" sz="3600" dirty="0"/>
              <a:t> </a:t>
            </a:r>
            <a:r>
              <a:rPr lang="sl-SI" sz="3600" dirty="0" err="1"/>
              <a:t>natalizie</a:t>
            </a:r>
            <a:r>
              <a:rPr lang="sl-SI" sz="3600" dirty="0"/>
              <a:t> SONO STATE SUPER/BELLE. SONO DURATE </a:t>
            </a:r>
            <a:r>
              <a:rPr lang="sl-SI" sz="3600" dirty="0">
                <a:solidFill>
                  <a:srgbClr val="FF0000"/>
                </a:solidFill>
              </a:rPr>
              <a:t>DAL</a:t>
            </a:r>
            <a:r>
              <a:rPr lang="sl-SI" sz="3600" dirty="0"/>
              <a:t> 24 DICEMBRE </a:t>
            </a:r>
            <a:r>
              <a:rPr lang="sl-SI" sz="3600" dirty="0">
                <a:solidFill>
                  <a:srgbClr val="FF0000"/>
                </a:solidFill>
              </a:rPr>
              <a:t>AL</a:t>
            </a:r>
            <a:r>
              <a:rPr lang="sl-SI" sz="3600" dirty="0"/>
              <a:t> 2 GENNAIO. (24/12; 24-12)</a:t>
            </a:r>
          </a:p>
        </p:txBody>
      </p:sp>
    </p:spTree>
    <p:extLst>
      <p:ext uri="{BB962C8B-B14F-4D97-AF65-F5344CB8AC3E}">
        <p14:creationId xmlns:p14="http://schemas.microsoft.com/office/powerpoint/2010/main" val="572519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4CC1EE-8060-4F33-B47D-34D57869D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46364"/>
            <a:ext cx="8915400" cy="6303818"/>
          </a:xfrm>
        </p:spPr>
        <p:txBody>
          <a:bodyPr>
            <a:normAutofit fontScale="77500" lnSpcReduction="20000"/>
          </a:bodyPr>
          <a:lstStyle/>
          <a:p>
            <a:r>
              <a:rPr lang="sl-SI" sz="3200" dirty="0"/>
              <a:t>ANDARE – SONO ANDATO/A</a:t>
            </a:r>
          </a:p>
          <a:p>
            <a:r>
              <a:rPr lang="sl-SI" sz="3200" dirty="0" err="1"/>
              <a:t>Essere</a:t>
            </a:r>
            <a:r>
              <a:rPr lang="sl-SI" sz="3200" dirty="0"/>
              <a:t>- SONO STATO/A</a:t>
            </a:r>
          </a:p>
          <a:p>
            <a:r>
              <a:rPr lang="sl-SI" sz="3200" dirty="0"/>
              <a:t>GUIDARE – HO GUIDATO LA MACCHINA.</a:t>
            </a:r>
          </a:p>
          <a:p>
            <a:r>
              <a:rPr lang="sl-SI" sz="3200" dirty="0"/>
              <a:t>GUARDARE -  HO GUARDATO LA TV</a:t>
            </a:r>
          </a:p>
          <a:p>
            <a:r>
              <a:rPr lang="sl-SI" sz="3200" dirty="0"/>
              <a:t>SCIARE - HO SCIATO</a:t>
            </a:r>
          </a:p>
          <a:p>
            <a:r>
              <a:rPr lang="sl-SI" sz="3200" dirty="0"/>
              <a:t>GIOCARE - HO GIOCATO </a:t>
            </a:r>
            <a:r>
              <a:rPr lang="sl-SI" sz="3200" dirty="0">
                <a:solidFill>
                  <a:srgbClr val="FF0000"/>
                </a:solidFill>
              </a:rPr>
              <a:t>AI V</a:t>
            </a:r>
            <a:r>
              <a:rPr lang="sl-SI" sz="3200" dirty="0">
                <a:solidFill>
                  <a:schemeClr val="tx1"/>
                </a:solidFill>
              </a:rPr>
              <a:t>IDIOGAMES</a:t>
            </a:r>
            <a:r>
              <a:rPr lang="sl-SI" sz="3200" dirty="0">
                <a:solidFill>
                  <a:srgbClr val="FF0000"/>
                </a:solidFill>
              </a:rPr>
              <a:t>/ A </a:t>
            </a:r>
            <a:r>
              <a:rPr lang="sl-SI" sz="3200" dirty="0">
                <a:solidFill>
                  <a:schemeClr val="tx1"/>
                </a:solidFill>
              </a:rPr>
              <a:t>CALCIO</a:t>
            </a:r>
          </a:p>
          <a:p>
            <a:r>
              <a:rPr lang="sl-SI" sz="3200" dirty="0"/>
              <a:t>MANGIARE - HO MANGIATO LA BANANA</a:t>
            </a:r>
          </a:p>
          <a:p>
            <a:r>
              <a:rPr lang="sl-SI" sz="3200" dirty="0"/>
              <a:t>SCRIVERE - HO SCRITTO LA LETTERA</a:t>
            </a:r>
          </a:p>
          <a:p>
            <a:r>
              <a:rPr lang="sl-SI" sz="3200" dirty="0"/>
              <a:t>CUOCERE-  HO COTTO LA TORTA</a:t>
            </a:r>
          </a:p>
          <a:p>
            <a:r>
              <a:rPr lang="sl-SI" sz="3200" dirty="0"/>
              <a:t>CUCINARE - HO CUCINATO IL PRANZO</a:t>
            </a:r>
          </a:p>
          <a:p>
            <a:r>
              <a:rPr lang="sl-SI" sz="3200" dirty="0"/>
              <a:t>AVERE – HO AVUTO L‘IN</a:t>
            </a:r>
            <a:r>
              <a:rPr lang="sl-SI" sz="3200" dirty="0">
                <a:solidFill>
                  <a:srgbClr val="FF0000"/>
                </a:solidFill>
              </a:rPr>
              <a:t>FLU</a:t>
            </a:r>
            <a:r>
              <a:rPr lang="sl-SI" sz="3200" dirty="0"/>
              <a:t>ENZA</a:t>
            </a:r>
          </a:p>
          <a:p>
            <a:r>
              <a:rPr lang="sl-SI" sz="3200" dirty="0"/>
              <a:t>DORMIRE- HO DORMITO PER 8 ORE.</a:t>
            </a:r>
          </a:p>
          <a:p>
            <a:r>
              <a:rPr lang="sl-SI" sz="3200" dirty="0">
                <a:solidFill>
                  <a:srgbClr val="FF0000"/>
                </a:solidFill>
              </a:rPr>
              <a:t>LAVARSI – MI SONO LAVATO/A  CAPELLI</a:t>
            </a:r>
          </a:p>
          <a:p>
            <a:r>
              <a:rPr lang="sl-SI" sz="3200" dirty="0">
                <a:solidFill>
                  <a:srgbClr val="FF0000"/>
                </a:solidFill>
              </a:rPr>
              <a:t>SVEGLIARSI MI SONO SVEGLIATO/a ALLE 7.</a:t>
            </a:r>
          </a:p>
        </p:txBody>
      </p:sp>
    </p:spTree>
    <p:extLst>
      <p:ext uri="{BB962C8B-B14F-4D97-AF65-F5344CB8AC3E}">
        <p14:creationId xmlns:p14="http://schemas.microsoft.com/office/powerpoint/2010/main" val="3995340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DE25DF-233E-4EF2-A516-DB62F284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1AC8BFD-8646-4331-A3AE-27B16A0AC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800" dirty="0"/>
              <a:t>LE MIE VACANZE SONO STATE BELLISSSIME, RILASSANTI, INDIMENTICABILI. </a:t>
            </a:r>
          </a:p>
          <a:p>
            <a:r>
              <a:rPr lang="sl-SI" sz="2800" dirty="0"/>
              <a:t>SPERO/VOGLIO CHE LE VACANZE SI RIPETANO ANCORA UNA VOLTA.</a:t>
            </a:r>
          </a:p>
          <a:p>
            <a:r>
              <a:rPr lang="sl-SI" sz="2800" dirty="0"/>
              <a:t>SPERO CHE LE </a:t>
            </a:r>
            <a:r>
              <a:rPr lang="sl-SI" sz="2800"/>
              <a:t>VACANZE DURINO </a:t>
            </a:r>
            <a:r>
              <a:rPr lang="sl-SI" sz="2800" dirty="0"/>
              <a:t>ANCORA PIU‘ A LUNGO.</a:t>
            </a:r>
          </a:p>
          <a:p>
            <a:r>
              <a:rPr lang="sl-SI" sz="2800" dirty="0"/>
              <a:t>SPERO CHE TU LA PROSSIMA VOLTA ARRIVI DA ME. </a:t>
            </a:r>
          </a:p>
        </p:txBody>
      </p:sp>
    </p:spTree>
    <p:extLst>
      <p:ext uri="{BB962C8B-B14F-4D97-AF65-F5344CB8AC3E}">
        <p14:creationId xmlns:p14="http://schemas.microsoft.com/office/powerpoint/2010/main" val="1609597738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243</Words>
  <Application>Microsoft Office PowerPoint</Application>
  <PresentationFormat>Širokozaslonsko</PresentationFormat>
  <Paragraphs>38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Šelest</vt:lpstr>
      <vt:lpstr>L‘IMPERFETTO</vt:lpstr>
      <vt:lpstr>FORMA</vt:lpstr>
      <vt:lpstr>VERBI IRREGOLARI</vt:lpstr>
      <vt:lpstr>QUANDO SI USA?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L‘IMPERFETTO</dc:title>
  <dc:creator>Katjuša</dc:creator>
  <cp:lastModifiedBy>Katjuša</cp:lastModifiedBy>
  <cp:revision>8</cp:revision>
  <dcterms:created xsi:type="dcterms:W3CDTF">2023-01-05T11:07:05Z</dcterms:created>
  <dcterms:modified xsi:type="dcterms:W3CDTF">2023-01-18T08:09:09Z</dcterms:modified>
</cp:coreProperties>
</file>