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76" r:id="rId13"/>
    <p:sldId id="277" r:id="rId14"/>
    <p:sldId id="268" r:id="rId15"/>
    <p:sldId id="270" r:id="rId16"/>
    <p:sldId id="269" r:id="rId17"/>
    <p:sldId id="272" r:id="rId18"/>
    <p:sldId id="273" r:id="rId19"/>
    <p:sldId id="280" r:id="rId20"/>
    <p:sldId id="274" r:id="rId21"/>
    <p:sldId id="278" r:id="rId22"/>
    <p:sldId id="279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AFB65D-5527-42B5-B40D-E33E73D1B0A5}" type="datetimeFigureOut">
              <a:rPr lang="sl-SI" smtClean="0"/>
              <a:t>2. 06. 2022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75A166-8887-43CC-B9EB-648739A7A168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Zfb6Rpq3yc" TargetMode="External"/><Relationship Id="rId2" Type="http://schemas.openxmlformats.org/officeDocument/2006/relationships/hyperlink" Target="https://www.youtube.com/watch?v=A_Cefigj7m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aSP3WitEEfM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IZDELAVA OBLAČIL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ŽIVALSKI KOŽUH ZA PLAŠČ</a:t>
            </a:r>
            <a:endParaRPr lang="sl-SI" dirty="0"/>
          </a:p>
        </p:txBody>
      </p:sp>
      <p:pic>
        <p:nvPicPr>
          <p:cNvPr id="4" name="Content Placeholder 3" descr="Full_Length_Lynx_Fur_Coat_19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857364"/>
            <a:ext cx="4286279" cy="47740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MODNO OBLIKOVANJE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MODNI OBLIKOVALEC SI OBLAČILO ZAMISLI IN GA SKICIRA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SVOJE DELO POTREBUJE: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IDEJE,</a:t>
            </a:r>
          </a:p>
          <a:p>
            <a:r>
              <a:rPr lang="sl-SI" dirty="0" smtClean="0"/>
              <a:t>PAPIR, </a:t>
            </a:r>
          </a:p>
          <a:p>
            <a:r>
              <a:rPr lang="sl-SI" dirty="0" smtClean="0"/>
              <a:t>BARVICE,</a:t>
            </a:r>
          </a:p>
          <a:p>
            <a:r>
              <a:rPr lang="sl-SI" dirty="0" smtClean="0"/>
              <a:t>SVINČNIK...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skice za poročno obleko</a:t>
            </a:r>
            <a:endParaRPr lang="sl-SI" dirty="0"/>
          </a:p>
        </p:txBody>
      </p:sp>
      <p:pic>
        <p:nvPicPr>
          <p:cNvPr id="4" name="Content Placeholder 3" descr="6078278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7281" y="1935163"/>
            <a:ext cx="4389437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MODELAR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MODELAR IZ SKICE PRIPRAVI KROJE ZA OBLAČILO.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SVOJE DELO POTREBUJE:</a:t>
            </a:r>
            <a:endParaRPr lang="sl-SI" dirty="0"/>
          </a:p>
        </p:txBody>
      </p:sp>
      <p:pic>
        <p:nvPicPr>
          <p:cNvPr id="4" name="Content Placeholder 3" descr="potrebščine-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785926"/>
            <a:ext cx="8072494" cy="4714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kroja za kostim</a:t>
            </a:r>
            <a:endParaRPr lang="sl-SI" dirty="0"/>
          </a:p>
        </p:txBody>
      </p:sp>
      <p:pic>
        <p:nvPicPr>
          <p:cNvPr id="4" name="Content Placeholder 3" descr="slika21377364725ut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986756"/>
            <a:ext cx="5715000" cy="4286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ŠIVILJA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 BLAGA ODREŽE KOSE OBLAČIL PO KROJU IN JIH ZAŠIJE</a:t>
            </a:r>
          </a:p>
          <a:p>
            <a:r>
              <a:rPr lang="sl-SI" dirty="0" smtClean="0"/>
              <a:t>Šiva lahko na roke s šivanko in sukancem ali pa s šivalnim strojem,</a:t>
            </a:r>
          </a:p>
          <a:p>
            <a:r>
              <a:rPr lang="sl-SI" dirty="0" smtClean="0"/>
              <a:t>Nekatere kose pa med sabo lahko tudi zlepi s posebnim lepilom za blago.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DELO POTREBUJE</a:t>
            </a:r>
            <a:endParaRPr lang="sl-SI" dirty="0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2357430"/>
            <a:ext cx="3114703" cy="3571900"/>
          </a:xfrm>
        </p:spPr>
      </p:pic>
      <p:pic>
        <p:nvPicPr>
          <p:cNvPr id="6" name="Content Placeholder 5" descr="2k7b40ccf88f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559175" y="2103241"/>
            <a:ext cx="5127625" cy="44690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496" y="-531440"/>
            <a:ext cx="8229600" cy="1143000"/>
          </a:xfrm>
        </p:spPr>
        <p:txBody>
          <a:bodyPr>
            <a:normAutofit/>
          </a:bodyPr>
          <a:lstStyle/>
          <a:p>
            <a:r>
              <a:rPr lang="sl-SI" sz="3600" dirty="0" smtClean="0"/>
              <a:t>ZAPIS V ZVEZEK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111696" y="1584790"/>
            <a:ext cx="4244280" cy="5012562"/>
          </a:xfrm>
        </p:spPr>
        <p:txBody>
          <a:bodyPr>
            <a:normAutofit/>
          </a:bodyPr>
          <a:lstStyle/>
          <a:p>
            <a:r>
              <a:rPr lang="sl-SI" dirty="0" smtClean="0"/>
              <a:t>Oblačila iz blaga ukrojimo, izrežemo posamezne dele in sešijemo.</a:t>
            </a:r>
          </a:p>
          <a:p>
            <a:r>
              <a:rPr lang="sl-SI" dirty="0" smtClean="0"/>
              <a:t>Šivamo lahko ročno ali strojno.</a:t>
            </a:r>
          </a:p>
          <a:p>
            <a:r>
              <a:rPr lang="sl-SI" dirty="0" smtClean="0"/>
              <a:t>Šivanje doma – z gospodinjskim šivalnim strojem.</a:t>
            </a:r>
          </a:p>
          <a:p>
            <a:r>
              <a:rPr lang="sl-SI" dirty="0" smtClean="0"/>
              <a:t>Oblačila, ki jih kupimo v trgovini, izdelajo v tovarni. 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836831" y="1988840"/>
            <a:ext cx="4038600" cy="4434840"/>
          </a:xfrm>
        </p:spPr>
        <p:txBody>
          <a:bodyPr>
            <a:normAutofit/>
          </a:bodyPr>
          <a:lstStyle/>
          <a:p>
            <a:r>
              <a:rPr lang="sl-SI" dirty="0" smtClean="0"/>
              <a:t>OBLIKOVALEC – si oblačilo zamisli po modnih smernicah in zakonitostih, ki so značilne za določeno vrsto.</a:t>
            </a:r>
          </a:p>
          <a:p>
            <a:r>
              <a:rPr lang="sl-SI" dirty="0" smtClean="0"/>
              <a:t>MODELAR – izdela oblike krojev za oblačilo.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2195736" y="908720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600" b="1" dirty="0" smtClean="0">
                <a:solidFill>
                  <a:srgbClr val="FF0000"/>
                </a:solidFill>
              </a:rPr>
              <a:t>IZDELAVA OBLAČIL</a:t>
            </a:r>
            <a:endParaRPr lang="sl-SI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69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IZBIRA BLAGA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ZA RAZLIČNA OBLAČILA IZBEREMO RAZLIČNO BLAGO, NPR.</a:t>
            </a:r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video posnetkov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hlinkClick r:id="rId2"/>
              </a:rPr>
              <a:t>https://www.youtube.com/watch?v=A_Cefigj7mU</a:t>
            </a:r>
            <a:r>
              <a:rPr lang="sl-SI" dirty="0" smtClean="0"/>
              <a:t> – izdelava bombaža</a:t>
            </a:r>
          </a:p>
          <a:p>
            <a:r>
              <a:rPr lang="sl-SI" dirty="0" smtClean="0">
                <a:hlinkClick r:id="rId3"/>
              </a:rPr>
              <a:t>https://www.youtube.com/watch?v=EZfb6Rpq3yc</a:t>
            </a:r>
            <a:r>
              <a:rPr lang="sl-SI" dirty="0" smtClean="0"/>
              <a:t> – skiciranje obleke</a:t>
            </a:r>
          </a:p>
          <a:p>
            <a:r>
              <a:rPr lang="sl-SI" dirty="0" smtClean="0">
                <a:hlinkClick r:id="rId4"/>
              </a:rPr>
              <a:t>https://www.youtube.com/watch?v=aSP3WitEEfM</a:t>
            </a:r>
            <a:r>
              <a:rPr lang="sl-SI" dirty="0" smtClean="0"/>
              <a:t> – izdelava obleke za barbiko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PA POSKUSIMO ŠE SAMI!!!</a:t>
            </a:r>
            <a:endParaRPr lang="sl-SI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NAVODILA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l-SI" dirty="0" smtClean="0"/>
              <a:t>NAJPREJ NA KOS PAPIRJA SKICIRAJ OBLEKO ZA BARBIKO.</a:t>
            </a:r>
          </a:p>
          <a:p>
            <a:pPr marL="514350" indent="-514350">
              <a:buAutoNum type="arabicPeriod"/>
            </a:pPr>
            <a:r>
              <a:rPr lang="sl-SI" dirty="0" smtClean="0"/>
              <a:t>IZ PAPIRJA IZREŽI KROJ IN GA PRERIŠI NA BLAGO.</a:t>
            </a:r>
          </a:p>
          <a:p>
            <a:pPr marL="514350" indent="-514350">
              <a:buAutoNum type="arabicPeriod"/>
            </a:pPr>
            <a:r>
              <a:rPr lang="sl-SI" dirty="0" smtClean="0"/>
              <a:t>IZREŽI KROJ.</a:t>
            </a:r>
          </a:p>
          <a:p>
            <a:pPr marL="514350" indent="-514350">
              <a:buAutoNum type="arabicPeriod"/>
            </a:pPr>
            <a:r>
              <a:rPr lang="sl-SI" dirty="0" smtClean="0"/>
              <a:t>ZAŠIJ.</a:t>
            </a:r>
          </a:p>
          <a:p>
            <a:pPr marL="514350" indent="-514350">
              <a:buAutoNum type="arabicPeriod"/>
            </a:pPr>
            <a:r>
              <a:rPr lang="sl-SI" dirty="0" smtClean="0"/>
              <a:t>POMERI NA BARBIKI.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SVILO ZA VEČERNO OBLEKO</a:t>
            </a:r>
            <a:endParaRPr lang="sl-SI" dirty="0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785926"/>
            <a:ext cx="4357718" cy="4868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USNJE ZA MOTORISTIČNE HLAČE</a:t>
            </a:r>
            <a:endParaRPr lang="sl-SI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2092" y="1928802"/>
            <a:ext cx="6426056" cy="42862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VOLNO ZA TOPEL ZIMSKI PULOVER</a:t>
            </a:r>
            <a:endParaRPr lang="sl-SI" dirty="0"/>
          </a:p>
        </p:txBody>
      </p:sp>
      <p:pic>
        <p:nvPicPr>
          <p:cNvPr id="4" name="Content Placeholder 3" descr="volnen-pulover-2-4m-2e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5708" y="1935163"/>
            <a:ext cx="5852583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BOMBAŽ ZA LAHKA POLETNA OBLAČILA</a:t>
            </a:r>
            <a:endParaRPr lang="sl-SI" dirty="0"/>
          </a:p>
        </p:txBody>
      </p:sp>
      <p:pic>
        <p:nvPicPr>
          <p:cNvPr id="4" name="Content Placeholder 3" descr="Kako-z-oblačili-ohladiti-vročico-poletja.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1142984"/>
            <a:ext cx="4071966" cy="5286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NAJLON ZA HLAČNE NOGAVICE</a:t>
            </a:r>
            <a:endParaRPr lang="sl-SI" dirty="0"/>
          </a:p>
        </p:txBody>
      </p:sp>
      <p:pic>
        <p:nvPicPr>
          <p:cNvPr id="4" name="Content Placeholder 3" descr="5-najlonke-angela-jurma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3535" y="1935163"/>
            <a:ext cx="5696929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LAN ZA POLETNE HLAČE</a:t>
            </a:r>
            <a:endParaRPr lang="sl-SI" dirty="0"/>
          </a:p>
        </p:txBody>
      </p:sp>
      <p:pic>
        <p:nvPicPr>
          <p:cNvPr id="4" name="Content Placeholder 3" descr="summer-look_victoria-secret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714488"/>
            <a:ext cx="4643469" cy="44116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JEANS ZA KAVBOJKE</a:t>
            </a:r>
            <a:endParaRPr lang="sl-SI" dirty="0"/>
          </a:p>
        </p:txBody>
      </p:sp>
      <p:pic>
        <p:nvPicPr>
          <p:cNvPr id="4" name="Content Placeholder 3" descr="Ene-kavbojke.-Naslovna-1024x68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6704" y="1935163"/>
            <a:ext cx="6590592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</TotalTime>
  <Words>260</Words>
  <Application>Microsoft Office PowerPoint</Application>
  <PresentationFormat>Diaprojekcija na zaslonu (4:3)</PresentationFormat>
  <Paragraphs>47</Paragraphs>
  <Slides>22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26" baseType="lpstr">
      <vt:lpstr>Calibri</vt:lpstr>
      <vt:lpstr>Constantia</vt:lpstr>
      <vt:lpstr>Wingdings 2</vt:lpstr>
      <vt:lpstr>Flow</vt:lpstr>
      <vt:lpstr>IZDELAVA OBLAČIL</vt:lpstr>
      <vt:lpstr>IZBIRA BLAGA</vt:lpstr>
      <vt:lpstr>SVILO ZA VEČERNO OBLEKO</vt:lpstr>
      <vt:lpstr>USNJE ZA MOTORISTIČNE HLAČE</vt:lpstr>
      <vt:lpstr>VOLNO ZA TOPEL ZIMSKI PULOVER</vt:lpstr>
      <vt:lpstr>BOMBAŽ ZA LAHKA POLETNA OBLAČILA</vt:lpstr>
      <vt:lpstr>NAJLON ZA HLAČNE NOGAVICE</vt:lpstr>
      <vt:lpstr>LAN ZA POLETNE HLAČE</vt:lpstr>
      <vt:lpstr>JEANS ZA KAVBOJKE</vt:lpstr>
      <vt:lpstr>ŽIVALSKI KOŽUH ZA PLAŠČ</vt:lpstr>
      <vt:lpstr>MODNO OBLIKOVANJE</vt:lpstr>
      <vt:lpstr>ZA SVOJE DELO POTREBUJE:</vt:lpstr>
      <vt:lpstr>Primer skice za poročno obleko</vt:lpstr>
      <vt:lpstr>MODELAR</vt:lpstr>
      <vt:lpstr>ZA SVOJE DELO POTREBUJE:</vt:lpstr>
      <vt:lpstr>Primer kroja za kostim</vt:lpstr>
      <vt:lpstr>ŠIVILJA</vt:lpstr>
      <vt:lpstr>ZA DELO POTREBUJE</vt:lpstr>
      <vt:lpstr>ZAPIS V ZVEZEK</vt:lpstr>
      <vt:lpstr>Še nekaj video posnetkov</vt:lpstr>
      <vt:lpstr>PA POSKUSIMO ŠE SAMI!!!</vt:lpstr>
      <vt:lpstr>NAVODILA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IZDELAVA OBLAČIL</dc:title>
  <dc:creator>monika vogelnik</dc:creator>
  <cp:lastModifiedBy>Uporabnik</cp:lastModifiedBy>
  <cp:revision>14</cp:revision>
  <dcterms:created xsi:type="dcterms:W3CDTF">2015-04-19T10:22:48Z</dcterms:created>
  <dcterms:modified xsi:type="dcterms:W3CDTF">2022-06-02T16:16:27Z</dcterms:modified>
</cp:coreProperties>
</file>