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45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7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4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56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62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882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4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9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88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9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4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657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64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59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4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24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31EF-F316-4646-9143-5994C5585F58}" type="datetimeFigureOut">
              <a:rPr lang="sl-SI" smtClean="0"/>
              <a:t>30. 11. 2024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D167-C556-408C-81C1-DC03858F13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1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D5563-2D32-4DDD-88B8-4BF1E4908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mika</a:t>
            </a:r>
          </a:p>
        </p:txBody>
      </p:sp>
      <p:pic>
        <p:nvPicPr>
          <p:cNvPr id="6" name="Slika 5" descr="Mladi val &gt; Miklavž letos darila pošilja tudi po pošti">
            <a:extLst>
              <a:ext uri="{FF2B5EF4-FFF2-40B4-BE49-F238E27FC236}">
                <a16:creationId xmlns:a16="http://schemas.microsoft.com/office/drawing/2014/main" id="{486109B2-B411-4047-9E80-C131300AFB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949960"/>
            <a:ext cx="6710680" cy="5028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dnaslov 7">
            <a:extLst>
              <a:ext uri="{FF2B5EF4-FFF2-40B4-BE49-F238E27FC236}">
                <a16:creationId xmlns:a16="http://schemas.microsoft.com/office/drawing/2014/main" id="{9B9587EF-30F1-4D6E-AB97-62DDD9BC0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120" y="663633"/>
            <a:ext cx="6553200" cy="2052320"/>
          </a:xfrm>
        </p:spPr>
        <p:txBody>
          <a:bodyPr>
            <a:normAutofit/>
          </a:bodyPr>
          <a:lstStyle/>
          <a:p>
            <a:pPr algn="ctr"/>
            <a:r>
              <a:rPr lang="sl-SI" sz="4800" b="1" i="1" dirty="0">
                <a:solidFill>
                  <a:srgbClr val="C00000"/>
                </a:solidFill>
                <a:latin typeface="+mj-lt"/>
              </a:rPr>
              <a:t>PRAVLJICA O SVETEM MIKLAVŽU</a:t>
            </a:r>
          </a:p>
        </p:txBody>
      </p:sp>
    </p:spTree>
    <p:extLst>
      <p:ext uri="{BB962C8B-B14F-4D97-AF65-F5344CB8AC3E}">
        <p14:creationId xmlns:p14="http://schemas.microsoft.com/office/powerpoint/2010/main" val="59058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3">
                <a:lumMod val="20000"/>
                <a:lumOff val="80000"/>
              </a:schemeClr>
            </a:gs>
            <a:gs pos="96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2F95FE6-6B54-48B7-9AD0-F99533B6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48"/>
          <a:stretch/>
        </p:blipFill>
        <p:spPr>
          <a:xfrm>
            <a:off x="388906" y="1534160"/>
            <a:ext cx="11414187" cy="391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9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65C6493-5572-4627-AA64-58EF92D2A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20" y="2794000"/>
            <a:ext cx="3159125" cy="4064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36DDB0-DCFC-48D0-93F8-6CA497CD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861106"/>
            <a:ext cx="11531601" cy="149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20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3">
                <a:lumMod val="20000"/>
                <a:lumOff val="80000"/>
              </a:schemeClr>
            </a:gs>
            <a:gs pos="96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B3A36FF-AF6E-48FC-9833-B644C99A1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532783"/>
            <a:ext cx="11546840" cy="216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215D7598-7585-4D13-A96D-A38138AC9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6" y="3771499"/>
            <a:ext cx="1994332" cy="305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E4834A70-2BA5-460C-B415-2CA9D906DD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75" y="3804920"/>
            <a:ext cx="2087619" cy="298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57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9CC690D-C2B3-49B2-AC57-788626C93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566117"/>
            <a:ext cx="3701796" cy="2133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F81482-D7DF-43BB-96B2-03272441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5"/>
          <a:stretch/>
        </p:blipFill>
        <p:spPr>
          <a:xfrm>
            <a:off x="55880" y="246424"/>
            <a:ext cx="11938000" cy="2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EF87D6-67C3-4579-B785-E91374827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12" y="3120812"/>
            <a:ext cx="3774948" cy="2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3">
                <a:lumMod val="40000"/>
                <a:lumOff val="60000"/>
              </a:schemeClr>
            </a:gs>
            <a:gs pos="96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6A01526-0262-4EB8-BA89-BAAE21692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9"/>
          <a:stretch/>
        </p:blipFill>
        <p:spPr>
          <a:xfrm>
            <a:off x="0" y="1295660"/>
            <a:ext cx="11694160" cy="186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1C4B875-FAF7-4664-8F41-1D4815DB1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3"/>
          <a:stretch/>
        </p:blipFill>
        <p:spPr>
          <a:xfrm>
            <a:off x="8514414" y="2794000"/>
            <a:ext cx="3421486" cy="396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88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3">
                <a:lumMod val="40000"/>
                <a:lumOff val="60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EACB3-C85F-47DB-97A1-8A9E7466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64C4934-ED30-468A-A7D4-EBB381268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7E731C-A28F-469D-8ABA-3ACC69C2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753532"/>
            <a:ext cx="11607800" cy="365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73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3">
                <a:lumMod val="40000"/>
                <a:lumOff val="60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70D126-1876-4DCD-9A78-BFC36613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5F2545-A5CD-4797-A4F6-71EF82AE5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4897EE-A999-4F92-B768-0C5E59D4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123981"/>
            <a:ext cx="12192000" cy="234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8EC2AE1-D7DC-40C0-91E2-F0CF2D26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06" y="2272930"/>
            <a:ext cx="3250534" cy="46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001454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75</TotalTime>
  <Words>5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Sled pare</vt:lpstr>
      <vt:lpstr>mika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teo</dc:creator>
  <cp:lastModifiedBy>teo</cp:lastModifiedBy>
  <cp:revision>9</cp:revision>
  <dcterms:created xsi:type="dcterms:W3CDTF">2020-12-02T18:07:15Z</dcterms:created>
  <dcterms:modified xsi:type="dcterms:W3CDTF">2024-11-30T20:30:55Z</dcterms:modified>
</cp:coreProperties>
</file>