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3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4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876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98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9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5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5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2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954F-CC22-40FF-BE45-7309DF8577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FF23A-DE65-42DE-9C52-DD190EF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2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KULTURNA DEDIŠČINA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71661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DELOVNI ZVEZEK</a:t>
            </a:r>
          </a:p>
          <a:p>
            <a:pPr algn="l"/>
            <a:r>
              <a:rPr lang="en-US" sz="3200" dirty="0" smtClean="0"/>
              <a:t>MINOTAVRI (105-112)</a:t>
            </a:r>
          </a:p>
          <a:p>
            <a:pPr algn="l"/>
            <a:r>
              <a:rPr lang="en-US" sz="3200" dirty="0" smtClean="0"/>
              <a:t>SIRČKI (134-139)</a:t>
            </a:r>
            <a:endParaRPr lang="en-US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24" y="1148183"/>
            <a:ext cx="4544122" cy="454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89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70" y="367277"/>
            <a:ext cx="8423030" cy="6072417"/>
          </a:xfrm>
        </p:spPr>
      </p:pic>
    </p:spTree>
    <p:extLst>
      <p:ext uri="{BB962C8B-B14F-4D97-AF65-F5344CB8AC3E}">
        <p14:creationId xmlns:p14="http://schemas.microsoft.com/office/powerpoint/2010/main" val="10368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Pojem</a:t>
            </a:r>
            <a:r>
              <a:rPr lang="en-US" dirty="0" smtClean="0"/>
              <a:t> DEDIŠČINA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je </a:t>
            </a:r>
            <a:r>
              <a:rPr lang="en-US" sz="3200" dirty="0" err="1" smtClean="0"/>
              <a:t>vse</a:t>
            </a:r>
            <a:r>
              <a:rPr lang="en-US" sz="3200" dirty="0" smtClean="0"/>
              <a:t>, </a:t>
            </a:r>
            <a:r>
              <a:rPr lang="en-US" sz="3200" dirty="0" err="1" smtClean="0"/>
              <a:t>kar</a:t>
            </a:r>
            <a:r>
              <a:rPr lang="en-US" sz="3200" dirty="0" smtClean="0"/>
              <a:t> so </a:t>
            </a:r>
            <a:r>
              <a:rPr lang="en-US" sz="3200" dirty="0" err="1" smtClean="0"/>
              <a:t>nam</a:t>
            </a:r>
            <a:r>
              <a:rPr lang="en-US" sz="3200" dirty="0" smtClean="0"/>
              <a:t> </a:t>
            </a:r>
            <a:r>
              <a:rPr lang="en-US" sz="3200" dirty="0" err="1" smtClean="0"/>
              <a:t>zapustili</a:t>
            </a:r>
            <a:r>
              <a:rPr lang="en-US" sz="3200" dirty="0" smtClean="0"/>
              <a:t> </a:t>
            </a:r>
            <a:r>
              <a:rPr lang="en-US" sz="3200" dirty="0" err="1" smtClean="0"/>
              <a:t>naši</a:t>
            </a:r>
            <a:r>
              <a:rPr lang="en-US" sz="3200" dirty="0" smtClean="0"/>
              <a:t> </a:t>
            </a:r>
            <a:r>
              <a:rPr lang="en-US" sz="3200" dirty="0" err="1" smtClean="0"/>
              <a:t>predhodniki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To je </a:t>
            </a:r>
            <a:r>
              <a:rPr lang="en-US" sz="3200" dirty="0" err="1" smtClean="0"/>
              <a:t>tudi</a:t>
            </a:r>
            <a:r>
              <a:rPr lang="en-US" sz="3200" dirty="0" smtClean="0"/>
              <a:t> </a:t>
            </a:r>
            <a:r>
              <a:rPr lang="en-US" sz="3200" dirty="0" err="1" smtClean="0"/>
              <a:t>vse</a:t>
            </a:r>
            <a:r>
              <a:rPr lang="en-US" sz="3200" dirty="0" smtClean="0"/>
              <a:t>, </a:t>
            </a:r>
            <a:r>
              <a:rPr lang="en-US" sz="3200" dirty="0" err="1" smtClean="0"/>
              <a:t>kar</a:t>
            </a:r>
            <a:r>
              <a:rPr lang="en-US" sz="3200" dirty="0" smtClean="0"/>
              <a:t> </a:t>
            </a:r>
            <a:r>
              <a:rPr lang="en-US" sz="3200" dirty="0" err="1" smtClean="0"/>
              <a:t>smo</a:t>
            </a:r>
            <a:r>
              <a:rPr lang="en-US" sz="3200" dirty="0" smtClean="0"/>
              <a:t> </a:t>
            </a:r>
            <a:r>
              <a:rPr lang="en-US" sz="3200" dirty="0" err="1" smtClean="0"/>
              <a:t>podedovali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Poznamo</a:t>
            </a:r>
            <a:r>
              <a:rPr lang="en-US" sz="3200" dirty="0" smtClean="0"/>
              <a:t> </a:t>
            </a:r>
            <a:r>
              <a:rPr lang="en-US" sz="3200" b="1" dirty="0" smtClean="0"/>
              <a:t>NARAVNO </a:t>
            </a:r>
            <a:r>
              <a:rPr lang="en-US" sz="3200" dirty="0" smtClean="0"/>
              <a:t>in </a:t>
            </a:r>
            <a:r>
              <a:rPr lang="en-US" sz="3200" b="1" dirty="0" smtClean="0"/>
              <a:t>KULTURNO DEDIŠČINO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250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NARAVNA DEDIŠČINA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9161" y="1976389"/>
            <a:ext cx="5755648" cy="359931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površinski</a:t>
            </a:r>
            <a:r>
              <a:rPr lang="en-US" sz="3200" dirty="0" smtClean="0"/>
              <a:t> in </a:t>
            </a:r>
            <a:r>
              <a:rPr lang="en-US" sz="3200" dirty="0" err="1" smtClean="0"/>
              <a:t>podzemni</a:t>
            </a:r>
            <a:r>
              <a:rPr lang="en-US" sz="3200" dirty="0" smtClean="0"/>
              <a:t> </a:t>
            </a:r>
            <a:r>
              <a:rPr lang="en-US" sz="3200" dirty="0" err="1" smtClean="0"/>
              <a:t>kraški</a:t>
            </a:r>
            <a:r>
              <a:rPr lang="en-US" sz="3200" dirty="0" smtClean="0"/>
              <a:t> </a:t>
            </a:r>
            <a:r>
              <a:rPr lang="en-US" sz="3200" dirty="0" err="1" smtClean="0"/>
              <a:t>pojavi</a:t>
            </a:r>
            <a:endParaRPr lang="en-US" sz="3200" dirty="0" smtClean="0"/>
          </a:p>
          <a:p>
            <a:r>
              <a:rPr lang="en-US" sz="3200" dirty="0" err="1" smtClean="0"/>
              <a:t>vode</a:t>
            </a:r>
            <a:endParaRPr lang="en-US" sz="3200" dirty="0" smtClean="0"/>
          </a:p>
          <a:p>
            <a:r>
              <a:rPr lang="en-US" sz="3200" dirty="0" err="1" smtClean="0"/>
              <a:t>obrežja</a:t>
            </a:r>
            <a:endParaRPr lang="en-US" sz="3200" dirty="0" smtClean="0"/>
          </a:p>
          <a:p>
            <a:r>
              <a:rPr lang="en-US" sz="3200" dirty="0" err="1" smtClean="0"/>
              <a:t>redke</a:t>
            </a:r>
            <a:r>
              <a:rPr lang="en-US" sz="3200" dirty="0" smtClean="0"/>
              <a:t> in </a:t>
            </a:r>
            <a:r>
              <a:rPr lang="en-US" sz="3200" dirty="0" err="1" smtClean="0"/>
              <a:t>značilne</a:t>
            </a:r>
            <a:r>
              <a:rPr lang="en-US" sz="3200" dirty="0" smtClean="0"/>
              <a:t> </a:t>
            </a:r>
            <a:r>
              <a:rPr lang="en-US" sz="3200" dirty="0" err="1" smtClean="0"/>
              <a:t>živalske</a:t>
            </a:r>
            <a:r>
              <a:rPr lang="en-US" sz="3200" dirty="0" smtClean="0"/>
              <a:t> in </a:t>
            </a:r>
            <a:r>
              <a:rPr lang="en-US" sz="3200" dirty="0" err="1" smtClean="0"/>
              <a:t>rastlinske</a:t>
            </a:r>
            <a:r>
              <a:rPr lang="en-US" sz="3200" dirty="0" smtClean="0"/>
              <a:t> </a:t>
            </a:r>
            <a:r>
              <a:rPr lang="en-US" sz="3200" dirty="0" err="1" smtClean="0"/>
              <a:t>vrste</a:t>
            </a:r>
            <a:endParaRPr lang="en-US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6" y="2362636"/>
            <a:ext cx="5794131" cy="375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41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KULTURNA DEDIŠČINA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0367" y="2011556"/>
            <a:ext cx="9613861" cy="42046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 je </a:t>
            </a:r>
            <a:r>
              <a:rPr lang="en-US" sz="3200" dirty="0" err="1" smtClean="0"/>
              <a:t>vse</a:t>
            </a:r>
            <a:r>
              <a:rPr lang="en-US" sz="3200" dirty="0" smtClean="0"/>
              <a:t>, </a:t>
            </a:r>
            <a:r>
              <a:rPr lang="en-US" sz="3200" dirty="0" err="1" smtClean="0"/>
              <a:t>kar</a:t>
            </a:r>
            <a:r>
              <a:rPr lang="en-US" sz="3200" dirty="0" smtClean="0"/>
              <a:t> je V PRETEKLOSTI USTVARIL ČLOVEK in ZAPUSTIL POTOMCEM.</a:t>
            </a:r>
          </a:p>
          <a:p>
            <a:r>
              <a:rPr lang="en-US" sz="3200" dirty="0" smtClean="0"/>
              <a:t>Je </a:t>
            </a:r>
            <a:r>
              <a:rPr lang="en-US" sz="3200" dirty="0" err="1" smtClean="0"/>
              <a:t>pomemben</a:t>
            </a:r>
            <a:r>
              <a:rPr lang="en-US" sz="3200" dirty="0" smtClean="0"/>
              <a:t> del KULTURE VSAKEGA NARODA.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err="1" smtClean="0"/>
              <a:t>Delimo</a:t>
            </a:r>
            <a:r>
              <a:rPr lang="en-US" sz="3200" dirty="0" smtClean="0"/>
              <a:t> jo </a:t>
            </a:r>
            <a:r>
              <a:rPr lang="en-US" sz="3200" dirty="0" err="1" smtClean="0"/>
              <a:t>na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MATERIALNO KULTURNO DEDIŠČINO</a:t>
            </a:r>
          </a:p>
          <a:p>
            <a:pPr lvl="1"/>
            <a:r>
              <a:rPr lang="en-US" sz="3200" dirty="0" smtClean="0"/>
              <a:t>NEMATERIALNO (ŽIVO) KULTURNO DEDIŠČINO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251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MATERIALNA KULTURNA DEDIŠČINA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652" y="1985181"/>
            <a:ext cx="9613861" cy="35993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NEPREMIČNA k. d. (</a:t>
            </a:r>
            <a:r>
              <a:rPr lang="en-US" sz="3200" dirty="0" err="1" smtClean="0"/>
              <a:t>stavbe</a:t>
            </a:r>
            <a:r>
              <a:rPr lang="en-US" sz="3200" dirty="0" smtClean="0"/>
              <a:t>, </a:t>
            </a:r>
            <a:r>
              <a:rPr lang="en-US" sz="3200" dirty="0" err="1" smtClean="0"/>
              <a:t>mestna</a:t>
            </a:r>
            <a:r>
              <a:rPr lang="en-US" sz="3200" dirty="0" smtClean="0"/>
              <a:t> </a:t>
            </a:r>
            <a:r>
              <a:rPr lang="en-US" sz="3200" dirty="0" err="1" smtClean="0"/>
              <a:t>jedra</a:t>
            </a:r>
            <a:r>
              <a:rPr lang="en-US" sz="3200" dirty="0" smtClean="0"/>
              <a:t>, </a:t>
            </a:r>
            <a:r>
              <a:rPr lang="en-US" sz="3200" dirty="0" err="1" smtClean="0"/>
              <a:t>ostanki</a:t>
            </a:r>
            <a:r>
              <a:rPr lang="en-US" sz="3200" dirty="0" smtClean="0"/>
              <a:t> </a:t>
            </a:r>
            <a:r>
              <a:rPr lang="en-US" sz="3200" dirty="0" err="1" smtClean="0"/>
              <a:t>obzidja</a:t>
            </a:r>
            <a:r>
              <a:rPr lang="en-US" sz="3200" dirty="0" smtClean="0"/>
              <a:t> </a:t>
            </a:r>
            <a:r>
              <a:rPr lang="en-SI" sz="3200" dirty="0" smtClean="0"/>
              <a:t>…</a:t>
            </a:r>
            <a:r>
              <a:rPr lang="en-US" sz="3200" dirty="0" smtClean="0"/>
              <a:t>)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0" y="3121270"/>
            <a:ext cx="4561675" cy="282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74" y="2644094"/>
            <a:ext cx="2974826" cy="396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83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7082" y="2020350"/>
            <a:ext cx="9613861" cy="3599316"/>
          </a:xfrm>
        </p:spPr>
        <p:txBody>
          <a:bodyPr>
            <a:normAutofit/>
          </a:bodyPr>
          <a:lstStyle/>
          <a:p>
            <a:r>
              <a:rPr lang="en-US" sz="3200" dirty="0"/>
              <a:t>PREMIČNA k. d. (</a:t>
            </a:r>
            <a:r>
              <a:rPr lang="en-US" sz="3200" dirty="0" err="1"/>
              <a:t>paleolitska</a:t>
            </a:r>
            <a:r>
              <a:rPr lang="en-US" sz="3200" dirty="0"/>
              <a:t> </a:t>
            </a:r>
            <a:r>
              <a:rPr lang="en-US" sz="3200" dirty="0" err="1"/>
              <a:t>piščal</a:t>
            </a:r>
            <a:r>
              <a:rPr lang="en-US" sz="3200" dirty="0"/>
              <a:t>, </a:t>
            </a:r>
            <a:r>
              <a:rPr lang="en-US" sz="3200" dirty="0" err="1"/>
              <a:t>Brižinski</a:t>
            </a:r>
            <a:r>
              <a:rPr lang="en-US" sz="3200" dirty="0"/>
              <a:t> </a:t>
            </a:r>
            <a:r>
              <a:rPr lang="en-US" sz="3200" dirty="0" err="1"/>
              <a:t>spomeniki</a:t>
            </a:r>
            <a:r>
              <a:rPr lang="en-US" sz="3200" dirty="0"/>
              <a:t>, </a:t>
            </a:r>
            <a:r>
              <a:rPr lang="en-US" sz="3200" dirty="0" err="1"/>
              <a:t>barjansko</a:t>
            </a:r>
            <a:r>
              <a:rPr lang="en-US" sz="3200" dirty="0"/>
              <a:t> </a:t>
            </a:r>
            <a:r>
              <a:rPr lang="en-US" sz="3200" dirty="0" err="1" smtClean="0"/>
              <a:t>kolo</a:t>
            </a:r>
            <a:r>
              <a:rPr lang="en-US" sz="3200" dirty="0" smtClean="0"/>
              <a:t>, </a:t>
            </a:r>
            <a:r>
              <a:rPr lang="en-US" sz="3200" dirty="0" err="1" smtClean="0"/>
              <a:t>situla</a:t>
            </a:r>
            <a:r>
              <a:rPr lang="en-US" sz="3200" dirty="0" smtClean="0"/>
              <a:t> </a:t>
            </a:r>
            <a:r>
              <a:rPr lang="en-US" sz="3200" dirty="0" err="1" smtClean="0"/>
              <a:t>iz</a:t>
            </a:r>
            <a:r>
              <a:rPr lang="en-US" sz="3200" dirty="0" smtClean="0"/>
              <a:t> </a:t>
            </a:r>
            <a:r>
              <a:rPr lang="en-US" sz="3200" dirty="0" err="1" smtClean="0"/>
              <a:t>Vač</a:t>
            </a:r>
            <a:r>
              <a:rPr lang="en-US" sz="3200" dirty="0" smtClean="0"/>
              <a:t> </a:t>
            </a:r>
            <a:r>
              <a:rPr lang="en-SI" sz="3200" dirty="0"/>
              <a:t>…</a:t>
            </a:r>
            <a:r>
              <a:rPr lang="en-US" sz="3200" dirty="0"/>
              <a:t>)</a:t>
            </a:r>
          </a:p>
          <a:p>
            <a:endParaRPr lang="en-US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09" y="3056878"/>
            <a:ext cx="2907321" cy="340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1" y="3034725"/>
            <a:ext cx="3366923" cy="189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78" y="465186"/>
            <a:ext cx="2620833" cy="251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31" y="3391355"/>
            <a:ext cx="3840646" cy="273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13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5) NEMATERIALNA ALI ŽIVA KULTURNA DEDIŠČINA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444" y="2011557"/>
            <a:ext cx="9613861" cy="35993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 so:</a:t>
            </a:r>
          </a:p>
          <a:p>
            <a:pPr lvl="1"/>
            <a:r>
              <a:rPr lang="en-US" sz="3200" dirty="0" smtClean="0"/>
              <a:t>OBRTNIŠKA ZNANJA (</a:t>
            </a:r>
            <a:r>
              <a:rPr lang="en-US" sz="3200" dirty="0" err="1" smtClean="0"/>
              <a:t>lončarstvo</a:t>
            </a:r>
            <a:r>
              <a:rPr lang="en-US" sz="3200" dirty="0" smtClean="0"/>
              <a:t>, </a:t>
            </a:r>
            <a:r>
              <a:rPr lang="en-US" sz="3200" dirty="0" err="1" smtClean="0"/>
              <a:t>medičarstvo</a:t>
            </a:r>
            <a:r>
              <a:rPr lang="en-US" sz="3200" dirty="0"/>
              <a:t> </a:t>
            </a:r>
            <a:r>
              <a:rPr lang="en-SI" sz="3200" dirty="0" smtClean="0"/>
              <a:t>…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ŠEGE IN NAVADE (</a:t>
            </a:r>
            <a:r>
              <a:rPr lang="en-US" sz="3200" dirty="0" err="1" smtClean="0"/>
              <a:t>pustna</a:t>
            </a:r>
            <a:r>
              <a:rPr lang="en-US" sz="3200" dirty="0" smtClean="0"/>
              <a:t> </a:t>
            </a:r>
            <a:r>
              <a:rPr lang="en-US" sz="3200" dirty="0" err="1" smtClean="0"/>
              <a:t>povorka</a:t>
            </a:r>
            <a:r>
              <a:rPr lang="en-US" sz="3200" dirty="0" smtClean="0"/>
              <a:t> </a:t>
            </a:r>
            <a:r>
              <a:rPr lang="en-SI" sz="3200" dirty="0" smtClean="0"/>
              <a:t>…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USTNO IZROČILO (</a:t>
            </a:r>
            <a:r>
              <a:rPr lang="en-US" sz="3200" dirty="0" err="1" smtClean="0"/>
              <a:t>ljudski</a:t>
            </a:r>
            <a:r>
              <a:rPr lang="en-US" sz="3200" dirty="0" smtClean="0"/>
              <a:t> </a:t>
            </a:r>
            <a:r>
              <a:rPr lang="en-US" sz="3200" dirty="0" err="1" smtClean="0"/>
              <a:t>plesi</a:t>
            </a:r>
            <a:r>
              <a:rPr lang="en-US" sz="3200" dirty="0" smtClean="0"/>
              <a:t> </a:t>
            </a:r>
            <a:r>
              <a:rPr lang="en-SI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err="1" smtClean="0"/>
              <a:t>Zeleni</a:t>
            </a:r>
            <a:r>
              <a:rPr lang="en-US" sz="3200" dirty="0" smtClean="0"/>
              <a:t> jure </a:t>
            </a:r>
            <a:r>
              <a:rPr lang="en-SI" sz="3200" dirty="0" smtClean="0"/>
              <a:t>…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ZNANJA IN VEŠČINE (</a:t>
            </a:r>
            <a:r>
              <a:rPr lang="en-US" sz="3200" dirty="0" err="1" smtClean="0"/>
              <a:t>zdravilstvo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GLASBENO IZROČILO (</a:t>
            </a:r>
            <a:r>
              <a:rPr lang="en-US" sz="3200" dirty="0" err="1" smtClean="0"/>
              <a:t>ljudske</a:t>
            </a:r>
            <a:r>
              <a:rPr lang="en-US" sz="3200" dirty="0" smtClean="0"/>
              <a:t> </a:t>
            </a:r>
            <a:r>
              <a:rPr lang="en-US" sz="3200" dirty="0" err="1" smtClean="0"/>
              <a:t>pesmi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62" y="4105386"/>
            <a:ext cx="3965332" cy="264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71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DOMAČA NALOGA </a:t>
            </a:r>
            <a:r>
              <a:rPr lang="en-SI" dirty="0" smtClean="0"/>
              <a:t>–</a:t>
            </a:r>
            <a:r>
              <a:rPr lang="en-US" dirty="0" smtClean="0"/>
              <a:t> DELOVNI ZVEZEK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5537" y="1967596"/>
            <a:ext cx="9613861" cy="35993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MINOTAVRI </a:t>
            </a:r>
            <a:r>
              <a:rPr lang="en-SI" sz="4000" dirty="0" smtClean="0"/>
              <a:t>–</a:t>
            </a:r>
            <a:r>
              <a:rPr lang="en-US" sz="4000" dirty="0" smtClean="0"/>
              <a:t> str. 112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SIRČKI </a:t>
            </a:r>
            <a:r>
              <a:rPr lang="en-SI" sz="4000" dirty="0" smtClean="0"/>
              <a:t>–</a:t>
            </a:r>
            <a:r>
              <a:rPr lang="en-US" sz="4000" dirty="0" smtClean="0"/>
              <a:t> str. 140</a:t>
            </a:r>
            <a:endParaRPr lang="en-US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37" y="1554025"/>
            <a:ext cx="3643679" cy="519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9508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29</TotalTime>
  <Words>202</Words>
  <Application>Microsoft Office PowerPoint</Application>
  <PresentationFormat>Širokozaslonsko</PresentationFormat>
  <Paragraphs>35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 KULTURNA DEDIŠČINA</vt:lpstr>
      <vt:lpstr>PowerPointova predstavitev</vt:lpstr>
      <vt:lpstr>1) Pojem DEDIŠČINA</vt:lpstr>
      <vt:lpstr>2) NARAVNA DEDIŠČINA</vt:lpstr>
      <vt:lpstr>3) KULTURNA DEDIŠČINA</vt:lpstr>
      <vt:lpstr>4) MATERIALNA KULTURNA DEDIŠČINA</vt:lpstr>
      <vt:lpstr>PowerPointova predstavitev</vt:lpstr>
      <vt:lpstr>5) NEMATERIALNA ALI ŽIVA KULTURNA DEDIŠČINA</vt:lpstr>
      <vt:lpstr>DOMAČA NALOGA – DELOVNI ZVEZEK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KULTURNA DEDIŠČINA</dc:title>
  <dc:creator>ivanc</dc:creator>
  <cp:lastModifiedBy>ivanc</cp:lastModifiedBy>
  <cp:revision>4</cp:revision>
  <dcterms:created xsi:type="dcterms:W3CDTF">2021-04-12T16:45:59Z</dcterms:created>
  <dcterms:modified xsi:type="dcterms:W3CDTF">2021-04-12T17:15:05Z</dcterms:modified>
</cp:coreProperties>
</file>