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65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6B8"/>
    <a:srgbClr val="FCC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31.7.2015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31.7.2015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31.7.2015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31.7.2015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31.7.2015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31.7.2015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31.7.2015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31.7.2015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31.7.2015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31.7.2015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31.7.2015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CB9A"/>
            </a:gs>
            <a:gs pos="45000">
              <a:srgbClr val="F8E6B8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2E5B8-C857-41C6-99A5-8D05882FCEC8}" type="datetimeFigureOut">
              <a:rPr lang="sl-SI" smtClean="0"/>
              <a:pPr/>
              <a:t>31.7.2015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2304256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rgbClr val="C00000"/>
                </a:solidFill>
              </a:rPr>
              <a:t>KONEC </a:t>
            </a:r>
            <a:r>
              <a:rPr lang="sl-SI" b="1" dirty="0" smtClean="0">
                <a:solidFill>
                  <a:srgbClr val="C00000"/>
                </a:solidFill>
              </a:rPr>
              <a:t>VOJNE</a:t>
            </a:r>
            <a:endParaRPr lang="sl-SI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3204" y="119385"/>
            <a:ext cx="8229600" cy="562074"/>
          </a:xfrm>
        </p:spPr>
        <p:txBody>
          <a:bodyPr>
            <a:noAutofit/>
          </a:bodyPr>
          <a:lstStyle/>
          <a:p>
            <a:r>
              <a:rPr lang="sl-SI" sz="2800" b="1" dirty="0" smtClean="0">
                <a:solidFill>
                  <a:srgbClr val="C00000"/>
                </a:solidFill>
              </a:rPr>
              <a:t> </a:t>
            </a:r>
            <a:r>
              <a:rPr lang="sl-SI" sz="2800" b="1" dirty="0" smtClean="0">
                <a:solidFill>
                  <a:srgbClr val="C00000"/>
                </a:solidFill>
              </a:rPr>
              <a:t>Kako so potekali sklepni boji</a:t>
            </a:r>
            <a:endParaRPr lang="sl-SI" sz="2800" b="1" dirty="0">
              <a:solidFill>
                <a:srgbClr val="C0000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5398"/>
            <a:ext cx="3747420" cy="182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6" name="Skupina 5"/>
          <p:cNvGrpSpPr/>
          <p:nvPr/>
        </p:nvGrpSpPr>
        <p:grpSpPr>
          <a:xfrm>
            <a:off x="282477" y="2859508"/>
            <a:ext cx="3627064" cy="2674846"/>
            <a:chOff x="611560" y="3535245"/>
            <a:chExt cx="3794740" cy="2962878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500" y="3535245"/>
              <a:ext cx="3781800" cy="2709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pic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560" y="6244244"/>
              <a:ext cx="3747420" cy="25387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pic>
      </p:grpSp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15189" y="3356733"/>
            <a:ext cx="3875197" cy="24356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8" name="Pravokotnik 7"/>
          <p:cNvSpPr/>
          <p:nvPr/>
        </p:nvSpPr>
        <p:spPr>
          <a:xfrm>
            <a:off x="4096963" y="1525025"/>
            <a:ext cx="4625841" cy="5712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Marca 1945 </a:t>
            </a:r>
            <a:r>
              <a:rPr lang="sl-SI" b="1" dirty="0" smtClean="0"/>
              <a:t>se je partizanska vojska preimenovala v </a:t>
            </a:r>
            <a:r>
              <a:rPr lang="sl-SI" b="1" dirty="0" smtClean="0">
                <a:solidFill>
                  <a:srgbClr val="C00000"/>
                </a:solidFill>
              </a:rPr>
              <a:t>Jugoslovansko armado </a:t>
            </a:r>
            <a:r>
              <a:rPr lang="sl-SI" b="1" dirty="0" smtClean="0"/>
              <a:t>– JA.</a:t>
            </a:r>
            <a:endParaRPr lang="sl-SI" b="1" dirty="0"/>
          </a:p>
        </p:txBody>
      </p:sp>
      <p:sp>
        <p:nvSpPr>
          <p:cNvPr id="9" name="Pravokotnik 8"/>
          <p:cNvSpPr/>
          <p:nvPr/>
        </p:nvSpPr>
        <p:spPr>
          <a:xfrm>
            <a:off x="4096963" y="757790"/>
            <a:ext cx="4625841" cy="5667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Poleti 1944 - </a:t>
            </a:r>
            <a:r>
              <a:rPr lang="sl-SI" b="1" dirty="0" smtClean="0">
                <a:solidFill>
                  <a:srgbClr val="C00000"/>
                </a:solidFill>
              </a:rPr>
              <a:t>Nemci </a:t>
            </a:r>
            <a:r>
              <a:rPr lang="sl-SI" b="1" dirty="0" smtClean="0">
                <a:solidFill>
                  <a:schemeClr val="tx1"/>
                </a:solidFill>
              </a:rPr>
              <a:t> se začeli </a:t>
            </a:r>
            <a:r>
              <a:rPr lang="sl-SI" b="1" dirty="0" smtClean="0">
                <a:solidFill>
                  <a:srgbClr val="C00000"/>
                </a:solidFill>
              </a:rPr>
              <a:t>umikati </a:t>
            </a:r>
            <a:r>
              <a:rPr lang="sl-SI" b="1" dirty="0" smtClean="0"/>
              <a:t>z Balkana.</a:t>
            </a:r>
            <a:endParaRPr lang="sl-SI" b="1" dirty="0"/>
          </a:p>
        </p:txBody>
      </p:sp>
      <p:sp>
        <p:nvSpPr>
          <p:cNvPr id="10" name="Pravokotnik 9"/>
          <p:cNvSpPr/>
          <p:nvPr/>
        </p:nvSpPr>
        <p:spPr>
          <a:xfrm>
            <a:off x="4067944" y="2298850"/>
            <a:ext cx="4654860" cy="914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1. maja 1945 </a:t>
            </a:r>
            <a:r>
              <a:rPr lang="sl-SI" b="1" dirty="0" smtClean="0"/>
              <a:t>– partizani zasedli </a:t>
            </a:r>
            <a:r>
              <a:rPr lang="sl-SI" b="1" dirty="0" smtClean="0">
                <a:solidFill>
                  <a:srgbClr val="C00000"/>
                </a:solidFill>
              </a:rPr>
              <a:t>Trst</a:t>
            </a:r>
            <a:r>
              <a:rPr lang="sl-SI" b="1" dirty="0" smtClean="0"/>
              <a:t>, </a:t>
            </a:r>
          </a:p>
          <a:p>
            <a:pPr algn="ctr"/>
            <a:r>
              <a:rPr lang="sl-SI" b="1" dirty="0" smtClean="0"/>
              <a:t>teden kasneje </a:t>
            </a:r>
            <a:r>
              <a:rPr lang="sl-SI" b="1" dirty="0" smtClean="0">
                <a:solidFill>
                  <a:srgbClr val="C00000"/>
                </a:solidFill>
              </a:rPr>
              <a:t>Koroško</a:t>
            </a:r>
            <a:r>
              <a:rPr lang="sl-SI" b="1" dirty="0" smtClean="0"/>
              <a:t>, </a:t>
            </a:r>
          </a:p>
          <a:p>
            <a:pPr algn="ctr"/>
            <a:r>
              <a:rPr lang="sl-SI" b="1" dirty="0" smtClean="0">
                <a:solidFill>
                  <a:srgbClr val="C00000"/>
                </a:solidFill>
              </a:rPr>
              <a:t>9. maja 1945 </a:t>
            </a:r>
            <a:r>
              <a:rPr lang="sl-SI" b="1" dirty="0" smtClean="0"/>
              <a:t>- osvobojena </a:t>
            </a:r>
            <a:r>
              <a:rPr lang="sl-SI" b="1" dirty="0" smtClean="0">
                <a:solidFill>
                  <a:srgbClr val="C00000"/>
                </a:solidFill>
              </a:rPr>
              <a:t>Ljubljana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252058" y="5805264"/>
            <a:ext cx="3569467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Slovenska partizanska vojska dosegla cilj – </a:t>
            </a:r>
            <a:r>
              <a:rPr lang="sl-SI" b="1" dirty="0" smtClean="0">
                <a:solidFill>
                  <a:srgbClr val="C00000"/>
                </a:solidFill>
              </a:rPr>
              <a:t>osvoboditev vsega slovenskega narodnega ozemlja</a:t>
            </a:r>
            <a:r>
              <a:rPr lang="sl-SI" b="1" dirty="0" smtClean="0"/>
              <a:t>.</a:t>
            </a:r>
            <a:endParaRPr lang="sl-SI" b="1" dirty="0"/>
          </a:p>
        </p:txBody>
      </p:sp>
      <p:sp>
        <p:nvSpPr>
          <p:cNvPr id="12" name="Pravokotnik 11"/>
          <p:cNvSpPr/>
          <p:nvPr/>
        </p:nvSpPr>
        <p:spPr>
          <a:xfrm>
            <a:off x="4211960" y="6021288"/>
            <a:ext cx="4481656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rgbClr val="C00000"/>
                </a:solidFill>
              </a:rPr>
              <a:t>15. maja 1945 končana vojna </a:t>
            </a:r>
            <a:r>
              <a:rPr lang="sl-SI" sz="2000" b="1" dirty="0" smtClean="0"/>
              <a:t>v </a:t>
            </a:r>
            <a:r>
              <a:rPr lang="sl-SI" sz="2000" b="1" dirty="0" smtClean="0">
                <a:solidFill>
                  <a:srgbClr val="C00000"/>
                </a:solidFill>
              </a:rPr>
              <a:t>Sloveniji</a:t>
            </a:r>
            <a:r>
              <a:rPr lang="sl-SI" sz="2000" b="1" dirty="0" smtClean="0"/>
              <a:t> </a:t>
            </a:r>
          </a:p>
          <a:p>
            <a:pPr algn="ctr"/>
            <a:r>
              <a:rPr lang="sl-SI" sz="2000" b="1" dirty="0" smtClean="0"/>
              <a:t>in s tem tudi v </a:t>
            </a:r>
            <a:r>
              <a:rPr lang="sl-SI" sz="2000" b="1" dirty="0" smtClean="0">
                <a:solidFill>
                  <a:srgbClr val="C00000"/>
                </a:solidFill>
              </a:rPr>
              <a:t>Evropi.</a:t>
            </a:r>
            <a:endParaRPr lang="sl-SI" sz="2000" b="1" dirty="0">
              <a:solidFill>
                <a:srgbClr val="C00000"/>
              </a:solidFill>
            </a:endParaRPr>
          </a:p>
        </p:txBody>
      </p:sp>
      <p:cxnSp>
        <p:nvCxnSpPr>
          <p:cNvPr id="14" name="Raven puščični konektor 13"/>
          <p:cNvCxnSpPr>
            <a:stCxn id="5" idx="2"/>
            <a:endCxn id="11" idx="0"/>
          </p:cNvCxnSpPr>
          <p:nvPr/>
        </p:nvCxnSpPr>
        <p:spPr>
          <a:xfrm flipH="1">
            <a:off x="2036792" y="5534354"/>
            <a:ext cx="36603" cy="2709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297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3204" y="119385"/>
            <a:ext cx="8229600" cy="562074"/>
          </a:xfrm>
        </p:spPr>
        <p:txBody>
          <a:bodyPr>
            <a:noAutofit/>
          </a:bodyPr>
          <a:lstStyle/>
          <a:p>
            <a:r>
              <a:rPr lang="sl-SI" sz="2800" b="1" dirty="0" smtClean="0">
                <a:solidFill>
                  <a:srgbClr val="C00000"/>
                </a:solidFill>
              </a:rPr>
              <a:t>5. Neuspešen poskus meščanskih strank</a:t>
            </a:r>
            <a:endParaRPr lang="sl-SI" sz="2800" b="1" dirty="0">
              <a:solidFill>
                <a:srgbClr val="C0000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1115616" y="836712"/>
            <a:ext cx="6336704" cy="1296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rgbClr val="C00000"/>
                </a:solidFill>
              </a:rPr>
              <a:t>Predstavniki meščanskih </a:t>
            </a:r>
            <a:r>
              <a:rPr lang="sl-SI" sz="2000" b="1" dirty="0" smtClean="0"/>
              <a:t>strank so jeseni 1944 ustanovili skupno predstavništvo  - </a:t>
            </a:r>
            <a:r>
              <a:rPr lang="sl-SI" sz="2000" b="1" dirty="0" smtClean="0">
                <a:solidFill>
                  <a:srgbClr val="C00000"/>
                </a:solidFill>
              </a:rPr>
              <a:t>Narodni odbor za Slovenijo</a:t>
            </a:r>
            <a:endParaRPr lang="sl-SI" sz="2000" b="1" dirty="0">
              <a:solidFill>
                <a:srgbClr val="C00000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640614" y="2420888"/>
            <a:ext cx="3286708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b="1" dirty="0" smtClean="0"/>
          </a:p>
          <a:p>
            <a:pPr algn="ctr"/>
            <a:r>
              <a:rPr lang="sl-SI" b="1" dirty="0" smtClean="0">
                <a:solidFill>
                  <a:srgbClr val="C00000"/>
                </a:solidFill>
              </a:rPr>
              <a:t>3. maja 1945 </a:t>
            </a:r>
            <a:r>
              <a:rPr lang="sl-SI" b="1" dirty="0" smtClean="0">
                <a:solidFill>
                  <a:schemeClr val="tx1"/>
                </a:solidFill>
              </a:rPr>
              <a:t>je </a:t>
            </a:r>
          </a:p>
          <a:p>
            <a:pPr algn="ctr"/>
            <a:r>
              <a:rPr lang="sl-SI" b="1" dirty="0" smtClean="0"/>
              <a:t>Narodni odbor sprejel izjavo:</a:t>
            </a:r>
          </a:p>
          <a:p>
            <a:endParaRPr lang="sl-SI" b="1" dirty="0"/>
          </a:p>
        </p:txBody>
      </p:sp>
      <p:sp>
        <p:nvSpPr>
          <p:cNvPr id="6" name="Pravokotnik 5"/>
          <p:cNvSpPr/>
          <p:nvPr/>
        </p:nvSpPr>
        <p:spPr>
          <a:xfrm>
            <a:off x="395536" y="3573016"/>
            <a:ext cx="3312368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Se pripravljal na prevzem oblasti ob osvoboditvi Slovenije v sodelovanju z zavezniki.</a:t>
            </a: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37866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3204" y="119385"/>
            <a:ext cx="8229600" cy="562074"/>
          </a:xfrm>
        </p:spPr>
        <p:txBody>
          <a:bodyPr>
            <a:noAutofit/>
          </a:bodyPr>
          <a:lstStyle/>
          <a:p>
            <a:r>
              <a:rPr lang="sl-SI" sz="2800" b="1" dirty="0" smtClean="0">
                <a:solidFill>
                  <a:srgbClr val="C00000"/>
                </a:solidFill>
              </a:rPr>
              <a:t>6. Kdo se ni veselil zmage partizanov</a:t>
            </a:r>
            <a:endParaRPr lang="sl-SI" sz="2800" b="1" dirty="0">
              <a:solidFill>
                <a:srgbClr val="C0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140826"/>
            <a:ext cx="3088104" cy="34936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763" y="5013176"/>
            <a:ext cx="4483800" cy="1701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grpSp>
        <p:nvGrpSpPr>
          <p:cNvPr id="8" name="Skupina 7"/>
          <p:cNvGrpSpPr/>
          <p:nvPr/>
        </p:nvGrpSpPr>
        <p:grpSpPr>
          <a:xfrm>
            <a:off x="136763" y="1926451"/>
            <a:ext cx="3784594" cy="2952328"/>
            <a:chOff x="355358" y="836712"/>
            <a:chExt cx="4072626" cy="3096344"/>
          </a:xfrm>
        </p:grpSpPr>
        <p:pic>
          <p:nvPicPr>
            <p:cNvPr id="3" name="Slika 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271" y="836712"/>
              <a:ext cx="3994382" cy="289487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pic>
        <p:sp>
          <p:nvSpPr>
            <p:cNvPr id="7" name="Pravokotnik 6"/>
            <p:cNvSpPr/>
            <p:nvPr/>
          </p:nvSpPr>
          <p:spPr>
            <a:xfrm>
              <a:off x="355358" y="3645024"/>
              <a:ext cx="4072626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600" dirty="0" smtClean="0"/>
                <a:t>Kolone slovenskih beguncev čez Ljubelj.</a:t>
              </a:r>
              <a:endParaRPr lang="sl-SI" sz="1600" dirty="0"/>
            </a:p>
          </p:txBody>
        </p:sp>
      </p:grpSp>
      <p:sp>
        <p:nvSpPr>
          <p:cNvPr id="9" name="Pravokotnik 8"/>
          <p:cNvSpPr/>
          <p:nvPr/>
        </p:nvSpPr>
        <p:spPr>
          <a:xfrm>
            <a:off x="181075" y="685889"/>
            <a:ext cx="3490326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Med Slovenci, ki so sodelovali z okupatorjem se je razširil strah.</a:t>
            </a:r>
            <a:endParaRPr lang="sl-SI" b="1" dirty="0"/>
          </a:p>
        </p:txBody>
      </p:sp>
      <p:sp>
        <p:nvSpPr>
          <p:cNvPr id="10" name="Pravokotnik 9"/>
          <p:cNvSpPr/>
          <p:nvPr/>
        </p:nvSpPr>
        <p:spPr>
          <a:xfrm>
            <a:off x="4139952" y="681459"/>
            <a:ext cx="4680518" cy="667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V zadnjih dneh bojev so številni Slovenci zapustili svoje domove.</a:t>
            </a:r>
            <a:endParaRPr lang="sl-SI" b="1" dirty="0"/>
          </a:p>
        </p:txBody>
      </p:sp>
      <p:sp>
        <p:nvSpPr>
          <p:cNvPr id="11" name="Pravokotnik 10"/>
          <p:cNvSpPr/>
          <p:nvPr/>
        </p:nvSpPr>
        <p:spPr>
          <a:xfrm>
            <a:off x="4139952" y="1442267"/>
            <a:ext cx="4680519" cy="8448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Pridružili so se jim številni politiki predvojnega meščanskega tabora in škof Rožman.</a:t>
            </a:r>
            <a:endParaRPr lang="sl-SI" b="1" dirty="0"/>
          </a:p>
        </p:txBody>
      </p:sp>
      <p:sp>
        <p:nvSpPr>
          <p:cNvPr id="12" name="Pravokotnik 11"/>
          <p:cNvSpPr/>
          <p:nvPr/>
        </p:nvSpPr>
        <p:spPr>
          <a:xfrm>
            <a:off x="4139952" y="2420888"/>
            <a:ext cx="4680519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Skupaj z nemško in domobransko vojsko so se </a:t>
            </a:r>
            <a:r>
              <a:rPr lang="sl-SI" b="1" dirty="0" smtClean="0">
                <a:solidFill>
                  <a:srgbClr val="FF0000"/>
                </a:solidFill>
              </a:rPr>
              <a:t>umaknili na Koroško</a:t>
            </a:r>
            <a:r>
              <a:rPr lang="sl-SI" b="1" dirty="0" smtClean="0"/>
              <a:t>.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351600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5937" y="332656"/>
            <a:ext cx="8229600" cy="692696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C00000"/>
                </a:solidFill>
              </a:rPr>
              <a:t>PONOVIMO</a:t>
            </a:r>
            <a:endParaRPr lang="sl-SI" sz="3600" b="1" dirty="0">
              <a:solidFill>
                <a:srgbClr val="C00000"/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251520" y="980728"/>
            <a:ext cx="8434017" cy="38164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sl-SI" sz="2400" b="1" dirty="0" smtClean="0"/>
          </a:p>
          <a:p>
            <a:pPr marL="0" indent="0">
              <a:buNone/>
            </a:pPr>
            <a:endParaRPr lang="sl-SI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sl-SI" sz="2400" b="1" dirty="0" smtClean="0"/>
              <a:t>Kakšen pomen so imeli zadnji boji za slovensko zahodno in severno mejo?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b="1" dirty="0" smtClean="0"/>
              <a:t>Kako je deloval meščanski tabor ob koncu vojne?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b="1" dirty="0" smtClean="0"/>
              <a:t>Zakaj so ob koncu vojne iz Slovenije bežali številni begunci?</a:t>
            </a:r>
            <a:br>
              <a:rPr lang="sl-SI" sz="2400" b="1" dirty="0" smtClean="0"/>
            </a:br>
            <a:endParaRPr lang="sl-SI" sz="2400" b="1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218</Words>
  <Application>Microsoft Office PowerPoint</Application>
  <PresentationFormat>Diaprojekcija na zaslonu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Officeova tema</vt:lpstr>
      <vt:lpstr>KONEC VOJNE</vt:lpstr>
      <vt:lpstr> Kako so potekali sklepni boji</vt:lpstr>
      <vt:lpstr>5. Neuspešen poskus meščanskih strank</vt:lpstr>
      <vt:lpstr>6. Kdo se ni veselil zmage partizanov</vt:lpstr>
      <vt:lpstr>PONOVIMO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Helena</dc:creator>
  <cp:lastModifiedBy>Jasna Dobaj</cp:lastModifiedBy>
  <cp:revision>63</cp:revision>
  <dcterms:created xsi:type="dcterms:W3CDTF">2013-10-06T13:06:43Z</dcterms:created>
  <dcterms:modified xsi:type="dcterms:W3CDTF">2015-07-31T16:05:48Z</dcterms:modified>
</cp:coreProperties>
</file>