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9" r:id="rId1"/>
  </p:sldMasterIdLst>
  <p:sldIdLst>
    <p:sldId id="256" r:id="rId2"/>
    <p:sldId id="257" r:id="rId3"/>
    <p:sldId id="259" r:id="rId4"/>
    <p:sldId id="264" r:id="rId5"/>
    <p:sldId id="265" r:id="rId6"/>
    <p:sldId id="268" r:id="rId7"/>
    <p:sldId id="26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4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2246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86261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871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15470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4952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44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6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7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5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8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6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7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6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6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4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image" Target="../media/image6.jpg"/><Relationship Id="rId3" Type="http://schemas.microsoft.com/office/2007/relationships/media" Target="../media/media2.m4a"/><Relationship Id="rId21" Type="http://schemas.openxmlformats.org/officeDocument/2006/relationships/slideLayout" Target="../slideLayouts/slideLayout2.xml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openxmlformats.org/officeDocument/2006/relationships/image" Target="../media/image5.jpg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29" Type="http://schemas.openxmlformats.org/officeDocument/2006/relationships/image" Target="../media/image9.jp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image" Target="../media/image4.jpg"/><Relationship Id="rId32" Type="http://schemas.openxmlformats.org/officeDocument/2006/relationships/image" Target="../media/image12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openxmlformats.org/officeDocument/2006/relationships/image" Target="../media/image11.jp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2.jpg"/><Relationship Id="rId27" Type="http://schemas.openxmlformats.org/officeDocument/2006/relationships/image" Target="../media/image7.jpg"/><Relationship Id="rId30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12.m4a"/><Relationship Id="rId7" Type="http://schemas.openxmlformats.org/officeDocument/2006/relationships/image" Target="../media/image1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2.m4a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14.m4a"/><Relationship Id="rId7" Type="http://schemas.openxmlformats.org/officeDocument/2006/relationships/image" Target="../media/image1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4.m4a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6.m4a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jpg"/><Relationship Id="rId4" Type="http://schemas.openxmlformats.org/officeDocument/2006/relationships/audio" Target="../media/media16.m4a"/><Relationship Id="rId9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9.png"/><Relationship Id="rId3" Type="http://schemas.microsoft.com/office/2007/relationships/media" Target="../media/media18.m4a"/><Relationship Id="rId7" Type="http://schemas.microsoft.com/office/2007/relationships/media" Target="../media/media20.m4a"/><Relationship Id="rId12" Type="http://schemas.openxmlformats.org/officeDocument/2006/relationships/audio" Target="../media/media22.m4a"/><Relationship Id="rId17" Type="http://schemas.openxmlformats.org/officeDocument/2006/relationships/image" Target="../media/image18.jpeg"/><Relationship Id="rId2" Type="http://schemas.openxmlformats.org/officeDocument/2006/relationships/audio" Target="../media/media17.m4a"/><Relationship Id="rId16" Type="http://schemas.openxmlformats.org/officeDocument/2006/relationships/image" Target="../media/image17.jpeg"/><Relationship Id="rId20" Type="http://schemas.openxmlformats.org/officeDocument/2006/relationships/image" Target="../media/image3.png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microsoft.com/office/2007/relationships/media" Target="../media/media22.m4a"/><Relationship Id="rId5" Type="http://schemas.microsoft.com/office/2007/relationships/media" Target="../media/media19.m4a"/><Relationship Id="rId15" Type="http://schemas.openxmlformats.org/officeDocument/2006/relationships/image" Target="../media/image16.jpeg"/><Relationship Id="rId10" Type="http://schemas.openxmlformats.org/officeDocument/2006/relationships/audio" Target="../media/media21.m4a"/><Relationship Id="rId19" Type="http://schemas.openxmlformats.org/officeDocument/2006/relationships/image" Target="../media/image20.jpeg"/><Relationship Id="rId4" Type="http://schemas.openxmlformats.org/officeDocument/2006/relationships/audio" Target="../media/media18.m4a"/><Relationship Id="rId9" Type="http://schemas.microsoft.com/office/2007/relationships/media" Target="../media/media21.m4a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23453" y="2323012"/>
            <a:ext cx="7232375" cy="1996976"/>
          </a:xfrm>
        </p:spPr>
        <p:txBody>
          <a:bodyPr/>
          <a:lstStyle/>
          <a:p>
            <a:pPr algn="ctr"/>
            <a:r>
              <a:rPr lang="sl-SI" b="1" dirty="0" smtClean="0"/>
              <a:t>FOOD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588587"/>
          </a:xfrm>
        </p:spPr>
        <p:txBody>
          <a:bodyPr>
            <a:normAutofit/>
          </a:bodyPr>
          <a:lstStyle/>
          <a:p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POGLEJ SI PREDSTAVITEV HRANE.</a:t>
            </a:r>
          </a:p>
          <a:p>
            <a:pPr marL="342900" indent="-342900">
              <a:buAutoNum type="arabicPeriod"/>
            </a:pPr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POIMENUJ HRANO, ČE BESEDE ŠE NE ZNAŠ, KLIKNI NA SLIČICO IN SLIŠAL BOŠ POIMENOVANJE HRANE</a:t>
            </a:r>
          </a:p>
        </p:txBody>
      </p:sp>
      <p:pic>
        <p:nvPicPr>
          <p:cNvPr id="2050" name="Picture 2" descr="Bitmoj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11" y="268423"/>
            <a:ext cx="3345634" cy="33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61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38147" y="624110"/>
            <a:ext cx="10166466" cy="1280890"/>
          </a:xfrm>
        </p:spPr>
        <p:txBody>
          <a:bodyPr/>
          <a:lstStyle/>
          <a:p>
            <a:r>
              <a:rPr lang="sl-SI" dirty="0" smtClean="0"/>
              <a:t>APPLE      BANANA     JUICE      MILK     BUTTER</a:t>
            </a:r>
            <a:endParaRPr lang="sl-SI" dirty="0"/>
          </a:p>
        </p:txBody>
      </p:sp>
      <p:pic>
        <p:nvPicPr>
          <p:cNvPr id="4" name="Označba mesta vsebine 3" descr="Honeycrisp - Wikipedia"/>
          <p:cNvPicPr>
            <a:picLocks noGrp="1" noChangeAspect="1"/>
          </p:cNvPicPr>
          <p:nvPr>
            <p:ph idx="1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98" y="1368945"/>
            <a:ext cx="1466119" cy="1323173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22575" y="1694408"/>
            <a:ext cx="487363" cy="487363"/>
          </a:xfrm>
          <a:prstGeom prst="rect">
            <a:avLst/>
          </a:prstGeom>
        </p:spPr>
      </p:pic>
      <p:pic>
        <p:nvPicPr>
          <p:cNvPr id="5" name="Označba mesta vsebine 3" descr="Banana equivalent dose - Wikipedia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694" y="1368945"/>
            <a:ext cx="1632190" cy="1437688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961107" y="1844107"/>
            <a:ext cx="487363" cy="487363"/>
          </a:xfrm>
          <a:prstGeom prst="rect">
            <a:avLst/>
          </a:prstGeom>
        </p:spPr>
      </p:pic>
      <p:pic>
        <p:nvPicPr>
          <p:cNvPr id="7" name="Označba mesta vsebine 3" descr="Orange Juic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67" y="1368945"/>
            <a:ext cx="1224825" cy="1320770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83237" y="1694408"/>
            <a:ext cx="487363" cy="487363"/>
          </a:xfrm>
          <a:prstGeom prst="rect">
            <a:avLst/>
          </a:prstGeom>
        </p:spPr>
      </p:pic>
      <p:pic>
        <p:nvPicPr>
          <p:cNvPr id="9" name="Označba mesta vsebine 3" descr="It’s a Dairy Disaster! | urbanveganchic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29" y="1368946"/>
            <a:ext cx="956225" cy="1437688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31832" y="1809994"/>
            <a:ext cx="487363" cy="487363"/>
          </a:xfrm>
          <a:prstGeom prst="rect">
            <a:avLst/>
          </a:prstGeom>
        </p:spPr>
      </p:pic>
      <p:pic>
        <p:nvPicPr>
          <p:cNvPr id="11" name="Označba mesta vsebine 3" descr="butter | jules | Flickr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845" y="1766227"/>
            <a:ext cx="1698218" cy="1130485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240272" y="2157174"/>
            <a:ext cx="487363" cy="487363"/>
          </a:xfrm>
          <a:prstGeom prst="rect">
            <a:avLst/>
          </a:prstGeom>
        </p:spPr>
      </p:pic>
      <p:pic>
        <p:nvPicPr>
          <p:cNvPr id="13" name="Označba mesta vsebine 3" descr="Bread PNG image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41" y="5128181"/>
            <a:ext cx="2321253" cy="1110893"/>
          </a:xfrm>
          <a:prstGeom prst="rect">
            <a:avLst/>
          </a:prstGeom>
        </p:spPr>
      </p:pic>
      <p:pic>
        <p:nvPicPr>
          <p:cNvPr id="14" name="Posnet zv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22574" y="5196264"/>
            <a:ext cx="487363" cy="487363"/>
          </a:xfrm>
          <a:prstGeom prst="rect">
            <a:avLst/>
          </a:prstGeom>
        </p:spPr>
      </p:pic>
      <p:pic>
        <p:nvPicPr>
          <p:cNvPr id="15" name="Označba mesta vsebine 3" descr="Romanian cuisine - Wikipedia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47" y="5119279"/>
            <a:ext cx="1679693" cy="1119795"/>
          </a:xfrm>
          <a:prstGeom prst="rect">
            <a:avLst/>
          </a:prstGeom>
        </p:spPr>
      </p:pic>
      <p:pic>
        <p:nvPicPr>
          <p:cNvPr id="16" name="Posnet zvok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533521" y="5353384"/>
            <a:ext cx="487363" cy="487363"/>
          </a:xfrm>
          <a:prstGeom prst="rect">
            <a:avLst/>
          </a:prstGeom>
        </p:spPr>
      </p:pic>
      <p:pic>
        <p:nvPicPr>
          <p:cNvPr id="17" name="Označba mesta vsebine 3" descr="Salad PNG Transparent Images | PNG All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19" y="4831895"/>
            <a:ext cx="1694562" cy="1694562"/>
          </a:xfrm>
          <a:prstGeom prst="rect">
            <a:avLst/>
          </a:prstGeom>
        </p:spPr>
      </p:pic>
      <p:pic>
        <p:nvPicPr>
          <p:cNvPr id="18" name="Posnet zv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526918" y="5353384"/>
            <a:ext cx="487363" cy="487363"/>
          </a:xfrm>
          <a:prstGeom prst="rect">
            <a:avLst/>
          </a:prstGeom>
        </p:spPr>
      </p:pic>
      <p:pic>
        <p:nvPicPr>
          <p:cNvPr id="19" name="Označba mesta vsebine 3" descr="File:Maasdam-cheese.jpg - Wikimedia Commons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29" y="5018791"/>
            <a:ext cx="1758096" cy="1320770"/>
          </a:xfrm>
          <a:prstGeom prst="rect">
            <a:avLst/>
          </a:prstGeom>
        </p:spPr>
      </p:pic>
      <p:pic>
        <p:nvPicPr>
          <p:cNvPr id="20" name="Posnet zvok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597672" y="5439945"/>
            <a:ext cx="487363" cy="487363"/>
          </a:xfrm>
          <a:prstGeom prst="rect">
            <a:avLst/>
          </a:prstGeom>
        </p:spPr>
      </p:pic>
      <p:pic>
        <p:nvPicPr>
          <p:cNvPr id="21" name="Označba mesta vsebine 3" descr="Sandwich PNG Transparent Images | PNG All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10" y="4993890"/>
            <a:ext cx="1652534" cy="1206350"/>
          </a:xfrm>
          <a:prstGeom prst="rect">
            <a:avLst/>
          </a:prstGeom>
        </p:spPr>
      </p:pic>
      <p:pic>
        <p:nvPicPr>
          <p:cNvPr id="22" name="Posnet zvok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635398" y="5353383"/>
            <a:ext cx="487363" cy="487363"/>
          </a:xfrm>
          <a:prstGeom prst="rect">
            <a:avLst/>
          </a:prstGeom>
        </p:spPr>
      </p:pic>
      <p:sp>
        <p:nvSpPr>
          <p:cNvPr id="23" name="PoljeZBesedilom 22"/>
          <p:cNvSpPr txBox="1"/>
          <p:nvPr/>
        </p:nvSpPr>
        <p:spPr>
          <a:xfrm>
            <a:off x="1031663" y="4419436"/>
            <a:ext cx="11104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smtClean="0">
                <a:solidFill>
                  <a:schemeClr val="accent2">
                    <a:lumMod val="75000"/>
                  </a:schemeClr>
                </a:solidFill>
              </a:rPr>
              <a:t>BREAD            SOUP        SALAD      CHEESE     SANDWICH</a:t>
            </a:r>
            <a:endParaRPr lang="sl-SI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2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8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 LIKE MILK.</a:t>
            </a:r>
            <a:br>
              <a:rPr lang="sl-SI" dirty="0" smtClean="0"/>
            </a:br>
            <a:r>
              <a:rPr lang="sl-SI" dirty="0" smtClean="0"/>
              <a:t>I DON‘T LIKE CHEESE.</a:t>
            </a:r>
            <a:endParaRPr lang="sl-SI" dirty="0"/>
          </a:p>
        </p:txBody>
      </p:sp>
      <p:pic>
        <p:nvPicPr>
          <p:cNvPr id="6" name="Picture 2" descr="Free Like Cliparts, Download Free Clip Art, Free Clip Art on Clipart Library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026" y="2167054"/>
            <a:ext cx="1711261" cy="162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 Few Things I Didn't Like- Travel In South Korea - Smiley Clipart - Full  Size Clipart (#3606650) - Pin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854" y="2382918"/>
            <a:ext cx="1809406" cy="150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značba mesta vsebine 3" descr="It’s a Dairy Disaster! | urbanveganchic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31" y="4643931"/>
            <a:ext cx="956225" cy="1437688"/>
          </a:xfrm>
          <a:prstGeom prst="rect">
            <a:avLst/>
          </a:prstGeom>
        </p:spPr>
      </p:pic>
      <p:pic>
        <p:nvPicPr>
          <p:cNvPr id="9" name="Označba mesta vsebine 3" descr="File:Maasdam-cheese.jpg - Wikimedia Common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62" y="4643931"/>
            <a:ext cx="1758096" cy="1320770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43856" y="3791415"/>
            <a:ext cx="609600" cy="609600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69757" y="3891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 LIKE APPLES.</a:t>
            </a:r>
            <a:br>
              <a:rPr lang="sl-SI" dirty="0" smtClean="0"/>
            </a:br>
            <a:r>
              <a:rPr lang="sl-SI" dirty="0" smtClean="0"/>
              <a:t>I DON‘T LIKE SOUP.</a:t>
            </a:r>
            <a:endParaRPr lang="sl-SI" dirty="0"/>
          </a:p>
        </p:txBody>
      </p:sp>
      <p:pic>
        <p:nvPicPr>
          <p:cNvPr id="6" name="Picture 2" descr="Free Like Cliparts, Download Free Clip Art, Free Clip Art on Clipart Library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120" y="2033239"/>
            <a:ext cx="1812427" cy="172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 Few Things I Didn't Like- Travel In South Korea - Smiley Clipart - Full  Size Clipart (#3606650) - Pin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062" y="2382919"/>
            <a:ext cx="2051013" cy="170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značba mesta vsebine 3" descr="Honeycrisp - Wikipedi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20" y="4516245"/>
            <a:ext cx="1466119" cy="1323173"/>
          </a:xfrm>
          <a:prstGeom prst="rect">
            <a:avLst/>
          </a:prstGeom>
        </p:spPr>
      </p:pic>
      <p:pic>
        <p:nvPicPr>
          <p:cNvPr id="9" name="Označba mesta vsebine 3" descr="Romanian cuisine - Wikipedi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18" y="4719623"/>
            <a:ext cx="1679693" cy="1119795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27533" y="3881868"/>
            <a:ext cx="609600" cy="609600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79768" y="3960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I LIKE SANDWICH AND BANANA AND JUICE.</a:t>
            </a:r>
            <a:br>
              <a:rPr lang="sl-SI" dirty="0" smtClean="0"/>
            </a:br>
            <a:r>
              <a:rPr lang="sl-SI" dirty="0" smtClean="0"/>
              <a:t>I DON‘T LIKE SALAD.</a:t>
            </a:r>
            <a:endParaRPr lang="sl-SI" dirty="0"/>
          </a:p>
        </p:txBody>
      </p:sp>
      <p:pic>
        <p:nvPicPr>
          <p:cNvPr id="7" name="Picture 2" descr="Free Like Cliparts, Download Free Clip Art, Free Clip Art on Clipart Library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012" y="2144752"/>
            <a:ext cx="1790125" cy="169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 Few Things I Didn't Like- Travel In South Korea - Smiley Clipart - Full  Size Clipart (#3606650) - Pin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10" y="2695152"/>
            <a:ext cx="1809406" cy="150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značba mesta vsebine 3" descr="Sandwich PNG Transparent Images | PNG All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40" y="4203345"/>
            <a:ext cx="1652534" cy="1206350"/>
          </a:xfrm>
          <a:prstGeom prst="rect">
            <a:avLst/>
          </a:prstGeom>
        </p:spPr>
      </p:pic>
      <p:pic>
        <p:nvPicPr>
          <p:cNvPr id="10" name="Označba mesta vsebine 3" descr="Banana equivalent dose - Wikipedi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74" y="5050224"/>
            <a:ext cx="1632190" cy="1437688"/>
          </a:xfrm>
          <a:prstGeom prst="rect">
            <a:avLst/>
          </a:prstGeom>
        </p:spPr>
      </p:pic>
      <p:pic>
        <p:nvPicPr>
          <p:cNvPr id="11" name="Označba mesta vsebine 3" descr="Orange Jui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51" y="3306015"/>
            <a:ext cx="1224825" cy="1320770"/>
          </a:xfrm>
          <a:prstGeom prst="rect">
            <a:avLst/>
          </a:prstGeom>
        </p:spPr>
      </p:pic>
      <p:pic>
        <p:nvPicPr>
          <p:cNvPr id="12" name="Označba mesta vsebine 3" descr="Salad PNG Transparent Images | PNG All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168" y="4441602"/>
            <a:ext cx="1694562" cy="1694562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03569" y="3927049"/>
            <a:ext cx="609600" cy="609600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5513" y="4136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HOW MANY ?</a:t>
            </a:r>
            <a:endParaRPr lang="sl-SI" dirty="0"/>
          </a:p>
        </p:txBody>
      </p:sp>
      <p:pic>
        <p:nvPicPr>
          <p:cNvPr id="1028" name="Picture 4" descr="Trying to avoid pesticides? Peel your apples, study says - The Verge"/>
          <p:cNvPicPr>
            <a:picLocks noGrp="1" noChangeAspect="1" noChangeArrowheads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93" y="2044390"/>
            <a:ext cx="2589019" cy="172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nana – 1st Choice Fruit &amp; Ve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94" y="2032129"/>
            <a:ext cx="1738274" cy="17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caccia Sandwiches Recipe: How to Make It | Taste of Hom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950" y="1594267"/>
            <a:ext cx="2286542" cy="228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imple Russian Soup - Valentina's Corn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93" y="4309860"/>
            <a:ext cx="1440444" cy="216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20130" y="4080505"/>
            <a:ext cx="1743075" cy="2619375"/>
          </a:xfrm>
          <a:prstGeom prst="rect">
            <a:avLst/>
          </a:prstGeom>
        </p:spPr>
      </p:pic>
      <p:pic>
        <p:nvPicPr>
          <p:cNvPr id="1038" name="Picture 14" descr="Cheese — Interfood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896" y="4500940"/>
            <a:ext cx="2118274" cy="17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47575" y="2383152"/>
            <a:ext cx="609600" cy="609600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81296" y="2627133"/>
            <a:ext cx="609600" cy="609600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971421" y="2432738"/>
            <a:ext cx="609600" cy="609600"/>
          </a:xfrm>
          <a:prstGeom prst="rect">
            <a:avLst/>
          </a:prstGeom>
        </p:spPr>
      </p:pic>
      <p:pic>
        <p:nvPicPr>
          <p:cNvPr id="11" name="Posnet zvo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37975" y="4930698"/>
            <a:ext cx="609600" cy="609600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730631" y="4780591"/>
            <a:ext cx="609600" cy="609600"/>
          </a:xfrm>
          <a:prstGeom prst="rect">
            <a:avLst/>
          </a:prstGeom>
        </p:spPr>
      </p:pic>
      <p:pic>
        <p:nvPicPr>
          <p:cNvPr id="13" name="Posnet zv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494139" y="5174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0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GOOD JOB!!!</a:t>
            </a:r>
            <a:endParaRPr lang="sl-SI" b="1" dirty="0"/>
          </a:p>
        </p:txBody>
      </p:sp>
      <p:pic>
        <p:nvPicPr>
          <p:cNvPr id="1026" name="Picture 2" descr="Bitmoji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497" y="2020388"/>
            <a:ext cx="377825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2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elest">
  <a:themeElements>
    <a:clrScheme name="Vijoličast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Šeles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Šeles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</TotalTime>
  <Words>73</Words>
  <Application>Microsoft Office PowerPoint</Application>
  <PresentationFormat>Širokozaslonsko</PresentationFormat>
  <Paragraphs>10</Paragraphs>
  <Slides>7</Slides>
  <Notes>0</Notes>
  <HiddenSlides>0</HiddenSlides>
  <MMClips>22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Šelest</vt:lpstr>
      <vt:lpstr>FOOD</vt:lpstr>
      <vt:lpstr>APPLE      BANANA     JUICE      MILK     BUTTER</vt:lpstr>
      <vt:lpstr>I LIKE MILK. I DON‘T LIKE CHEESE.</vt:lpstr>
      <vt:lpstr>I LIKE APPLES. I DON‘T LIKE SOUP.</vt:lpstr>
      <vt:lpstr>I LIKE SANDWICH AND BANANA AND JUICE. I DON‘T LIKE SALAD.</vt:lpstr>
      <vt:lpstr>HOW MANY ?</vt:lpstr>
      <vt:lpstr>GOOD JOB!!!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</dc:title>
  <dc:creator>Uporabnik</dc:creator>
  <cp:lastModifiedBy>Uporabnik</cp:lastModifiedBy>
  <cp:revision>7</cp:revision>
  <dcterms:created xsi:type="dcterms:W3CDTF">2020-12-05T11:08:57Z</dcterms:created>
  <dcterms:modified xsi:type="dcterms:W3CDTF">2021-01-17T11:01:43Z</dcterms:modified>
</cp:coreProperties>
</file>