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1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3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2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7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88AD-45E7-4B38-B6AD-1BADDA71E20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E584-A459-414C-A474-77316BF8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1" y="1481993"/>
            <a:ext cx="7004538" cy="466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57432"/>
            <a:ext cx="9144000" cy="1058129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Prehrana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skozi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čas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9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6) </a:t>
            </a:r>
            <a:r>
              <a:rPr lang="en-US" b="1" dirty="0" err="1" smtClean="0">
                <a:solidFill>
                  <a:srgbClr val="FF0000"/>
                </a:solidFill>
              </a:rPr>
              <a:t>Prehranjevalni</a:t>
            </a:r>
            <a:r>
              <a:rPr lang="en-US" b="1" dirty="0" smtClean="0">
                <a:solidFill>
                  <a:srgbClr val="FF0000"/>
                </a:solidFill>
              </a:rPr>
              <a:t> tipi </a:t>
            </a:r>
            <a:r>
              <a:rPr lang="en-US" b="1" dirty="0" err="1" smtClean="0">
                <a:solidFill>
                  <a:srgbClr val="FF0000"/>
                </a:solidFill>
              </a:rPr>
              <a:t>slovenskega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ozemlja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7716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PANONSKI TIP </a:t>
            </a:r>
            <a:r>
              <a:rPr lang="en-US" sz="4400" dirty="0" smtClean="0"/>
              <a:t>(</a:t>
            </a:r>
            <a:r>
              <a:rPr lang="en-US" sz="4400" dirty="0" err="1" smtClean="0"/>
              <a:t>pogače</a:t>
            </a:r>
            <a:r>
              <a:rPr lang="en-US" sz="4400" dirty="0" smtClean="0"/>
              <a:t>, </a:t>
            </a:r>
            <a:r>
              <a:rPr lang="en-US" sz="4400" dirty="0" err="1" smtClean="0"/>
              <a:t>gibanice</a:t>
            </a:r>
            <a:r>
              <a:rPr lang="en-US" sz="4400" dirty="0" smtClean="0"/>
              <a:t>, </a:t>
            </a:r>
            <a:r>
              <a:rPr lang="en-US" sz="4400" dirty="0" err="1" smtClean="0"/>
              <a:t>zlivanke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6" y="2540977"/>
            <a:ext cx="3739661" cy="28047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15334"/>
          <a:stretch/>
        </p:blipFill>
        <p:spPr>
          <a:xfrm>
            <a:off x="7832481" y="2396638"/>
            <a:ext cx="4053254" cy="33337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47" y="3866357"/>
            <a:ext cx="4333812" cy="28892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4475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1531" y="357310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OSREDNJESLOVENSKI TIP </a:t>
            </a:r>
          </a:p>
          <a:p>
            <a:pPr marL="0" indent="0">
              <a:buNone/>
            </a:pPr>
            <a:r>
              <a:rPr lang="en-US" sz="4400" dirty="0" smtClean="0"/>
              <a:t>(</a:t>
            </a:r>
            <a:r>
              <a:rPr lang="en-US" sz="4400" dirty="0" err="1" smtClean="0"/>
              <a:t>kaše</a:t>
            </a:r>
            <a:r>
              <a:rPr lang="en-US" sz="4400" dirty="0" smtClean="0"/>
              <a:t>, </a:t>
            </a:r>
            <a:r>
              <a:rPr lang="en-US" sz="4400" dirty="0" err="1" smtClean="0"/>
              <a:t>krompirjeve</a:t>
            </a:r>
            <a:r>
              <a:rPr lang="en-US" sz="4400" dirty="0" smtClean="0"/>
              <a:t> </a:t>
            </a:r>
            <a:r>
              <a:rPr lang="en-US" sz="4400" dirty="0" err="1" smtClean="0"/>
              <a:t>jedi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9"/>
          <a:stretch/>
        </p:blipFill>
        <p:spPr>
          <a:xfrm>
            <a:off x="619858" y="2067841"/>
            <a:ext cx="4869473" cy="3385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97" y="2775603"/>
            <a:ext cx="5572671" cy="37131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996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7907" y="295764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ALPSKI TIP </a:t>
            </a:r>
            <a:r>
              <a:rPr lang="en-US" sz="4400" dirty="0" smtClean="0"/>
              <a:t>(</a:t>
            </a:r>
            <a:r>
              <a:rPr lang="en-US" sz="4400" dirty="0" err="1" smtClean="0"/>
              <a:t>mleko</a:t>
            </a:r>
            <a:r>
              <a:rPr lang="en-US" sz="4400" dirty="0" smtClean="0"/>
              <a:t>, sir, </a:t>
            </a:r>
            <a:r>
              <a:rPr lang="en-US" sz="4400" dirty="0" err="1" smtClean="0"/>
              <a:t>skuta</a:t>
            </a:r>
            <a:r>
              <a:rPr lang="en-US" sz="4400" dirty="0" smtClean="0"/>
              <a:t>, </a:t>
            </a:r>
            <a:r>
              <a:rPr lang="en-US" sz="4400" dirty="0" err="1" smtClean="0"/>
              <a:t>koruzni</a:t>
            </a:r>
            <a:r>
              <a:rPr lang="en-US" sz="4400" dirty="0" smtClean="0"/>
              <a:t> </a:t>
            </a:r>
            <a:r>
              <a:rPr lang="en-US" sz="4400" dirty="0" err="1" smtClean="0"/>
              <a:t>žganci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76" y="1017539"/>
            <a:ext cx="4736123" cy="3552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258969" y="1135893"/>
            <a:ext cx="4792859" cy="2908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2" y="2981046"/>
            <a:ext cx="5878592" cy="3409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59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3946" y="19025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SREDOZEMSKI TIP </a:t>
            </a:r>
            <a:r>
              <a:rPr lang="en-US" sz="4400" dirty="0" smtClean="0"/>
              <a:t>(</a:t>
            </a:r>
            <a:r>
              <a:rPr lang="en-US" sz="4400" dirty="0" err="1" smtClean="0"/>
              <a:t>olivno</a:t>
            </a:r>
            <a:r>
              <a:rPr lang="en-US" sz="4400" dirty="0" smtClean="0"/>
              <a:t> </a:t>
            </a:r>
            <a:r>
              <a:rPr lang="en-US" sz="4400" dirty="0" err="1" smtClean="0"/>
              <a:t>olje</a:t>
            </a:r>
            <a:r>
              <a:rPr lang="en-US" sz="4400" dirty="0" smtClean="0"/>
              <a:t>, </a:t>
            </a:r>
            <a:r>
              <a:rPr lang="en-US" sz="4400" dirty="0" err="1" smtClean="0"/>
              <a:t>sadje</a:t>
            </a:r>
            <a:r>
              <a:rPr lang="en-US" sz="4400" dirty="0" smtClean="0"/>
              <a:t> in </a:t>
            </a:r>
            <a:r>
              <a:rPr lang="en-US" sz="4400" dirty="0" err="1" smtClean="0"/>
              <a:t>zelenjava</a:t>
            </a:r>
            <a:r>
              <a:rPr lang="en-US" sz="4400" dirty="0" smtClean="0"/>
              <a:t>, </a:t>
            </a:r>
            <a:r>
              <a:rPr lang="en-US" sz="4400" dirty="0" err="1" smtClean="0"/>
              <a:t>morske</a:t>
            </a:r>
            <a:r>
              <a:rPr lang="en-US" sz="4400" dirty="0" smtClean="0"/>
              <a:t> </a:t>
            </a:r>
            <a:r>
              <a:rPr lang="en-US" sz="4400" dirty="0" err="1" smtClean="0"/>
              <a:t>ribe</a:t>
            </a:r>
            <a:r>
              <a:rPr lang="en-US" sz="4400" dirty="0" smtClean="0"/>
              <a:t>, </a:t>
            </a:r>
            <a:r>
              <a:rPr lang="en-US" sz="4400" dirty="0" err="1" smtClean="0"/>
              <a:t>koruzna</a:t>
            </a:r>
            <a:r>
              <a:rPr lang="en-US" sz="4400" dirty="0" smtClean="0"/>
              <a:t> polenta)</a:t>
            </a:r>
            <a:endParaRPr lang="en-US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22" y="1636834"/>
            <a:ext cx="7265377" cy="45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270" y="-13799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7) </a:t>
            </a:r>
            <a:r>
              <a:rPr lang="en-US" b="1" dirty="0" err="1" smtClean="0">
                <a:solidFill>
                  <a:srgbClr val="FF0000"/>
                </a:solidFill>
              </a:rPr>
              <a:t>Tradicionalne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slovenske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jedi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6362" y="1245332"/>
            <a:ext cx="10515600" cy="5049959"/>
          </a:xfrm>
        </p:spPr>
        <p:txBody>
          <a:bodyPr>
            <a:normAutofit lnSpcReduction="10000"/>
          </a:bodyPr>
          <a:lstStyle/>
          <a:p>
            <a:r>
              <a:rPr lang="en-US" sz="4400" dirty="0" err="1" smtClean="0"/>
              <a:t>potica</a:t>
            </a:r>
            <a:endParaRPr lang="en-US" sz="4400" dirty="0" smtClean="0"/>
          </a:p>
          <a:p>
            <a:r>
              <a:rPr lang="en-US" sz="4400" dirty="0" err="1" smtClean="0"/>
              <a:t>kranjska</a:t>
            </a:r>
            <a:r>
              <a:rPr lang="en-US" sz="4400" dirty="0" smtClean="0"/>
              <a:t> </a:t>
            </a:r>
            <a:r>
              <a:rPr lang="en-US" sz="4400" dirty="0" err="1" smtClean="0"/>
              <a:t>klobasa</a:t>
            </a:r>
            <a:endParaRPr lang="en-US" sz="4400" dirty="0" smtClean="0"/>
          </a:p>
          <a:p>
            <a:r>
              <a:rPr lang="en-US" sz="4400" dirty="0" err="1" smtClean="0"/>
              <a:t>žganci</a:t>
            </a:r>
            <a:endParaRPr lang="en-US" sz="4400" dirty="0" smtClean="0"/>
          </a:p>
          <a:p>
            <a:r>
              <a:rPr lang="en-US" sz="4400" dirty="0" err="1" smtClean="0"/>
              <a:t>pogače</a:t>
            </a:r>
            <a:endParaRPr lang="en-US" sz="4400" dirty="0" smtClean="0"/>
          </a:p>
          <a:p>
            <a:r>
              <a:rPr lang="en-US" sz="4400" dirty="0" err="1" smtClean="0"/>
              <a:t>štruklji</a:t>
            </a:r>
            <a:endParaRPr lang="en-US" sz="4400" dirty="0" smtClean="0"/>
          </a:p>
          <a:p>
            <a:r>
              <a:rPr lang="en-US" sz="4400" dirty="0" err="1"/>
              <a:t>ž</a:t>
            </a:r>
            <a:r>
              <a:rPr lang="en-US" sz="4400" dirty="0" err="1" smtClean="0"/>
              <a:t>likrofi</a:t>
            </a:r>
            <a:endParaRPr lang="en-US" sz="4400" dirty="0" smtClean="0"/>
          </a:p>
          <a:p>
            <a:r>
              <a:rPr lang="en-US" sz="4400" dirty="0" smtClean="0"/>
              <a:t>jota </a:t>
            </a:r>
            <a:r>
              <a:rPr lang="en-SI" sz="4400" dirty="0" smtClean="0"/>
              <a:t>…</a:t>
            </a:r>
            <a:endParaRPr lang="en-US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55" y="1888175"/>
            <a:ext cx="4465746" cy="2958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89" y="983640"/>
            <a:ext cx="3182515" cy="2383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47" y="3629147"/>
            <a:ext cx="3943754" cy="2957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98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Večina</a:t>
            </a:r>
            <a:r>
              <a:rPr lang="en-US" dirty="0" smtClean="0"/>
              <a:t> </a:t>
            </a:r>
            <a:r>
              <a:rPr lang="en-US" dirty="0" err="1" smtClean="0"/>
              <a:t>hrane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pridelana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DOMA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9" y="1690688"/>
            <a:ext cx="9128939" cy="476530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15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Vsakodnevne</a:t>
            </a:r>
            <a:r>
              <a:rPr lang="en-US" dirty="0" smtClean="0"/>
              <a:t> </a:t>
            </a:r>
            <a:r>
              <a:rPr lang="en-US" dirty="0" err="1" smtClean="0"/>
              <a:t>jedi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podeželju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0131" y="1614610"/>
            <a:ext cx="10515600" cy="504116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doma</a:t>
            </a:r>
            <a:r>
              <a:rPr lang="en-US" sz="3600" dirty="0" smtClean="0"/>
              <a:t> </a:t>
            </a:r>
            <a:r>
              <a:rPr lang="en-US" sz="3600" dirty="0" err="1" smtClean="0"/>
              <a:t>pečen</a:t>
            </a:r>
            <a:r>
              <a:rPr lang="en-US" sz="3600" dirty="0" smtClean="0"/>
              <a:t> </a:t>
            </a:r>
            <a:r>
              <a:rPr lang="en-US" sz="3600" dirty="0" err="1" smtClean="0"/>
              <a:t>kruh</a:t>
            </a:r>
            <a:endParaRPr lang="en-US" sz="3600" dirty="0" smtClean="0"/>
          </a:p>
          <a:p>
            <a:r>
              <a:rPr lang="en-US" sz="3600" dirty="0" err="1" smtClean="0"/>
              <a:t>žganci</a:t>
            </a:r>
            <a:r>
              <a:rPr lang="en-US" sz="3600" dirty="0" smtClean="0"/>
              <a:t> </a:t>
            </a:r>
            <a:r>
              <a:rPr lang="en-US" sz="3600" dirty="0" err="1" smtClean="0"/>
              <a:t>ali</a:t>
            </a:r>
            <a:r>
              <a:rPr lang="en-US" sz="3600" dirty="0" smtClean="0"/>
              <a:t> polenta</a:t>
            </a:r>
          </a:p>
          <a:p>
            <a:r>
              <a:rPr lang="en-US" sz="3600" dirty="0" err="1" smtClean="0"/>
              <a:t>kaše</a:t>
            </a:r>
            <a:endParaRPr lang="en-US" sz="3600" dirty="0" smtClean="0"/>
          </a:p>
          <a:p>
            <a:r>
              <a:rPr lang="en-US" sz="3600" dirty="0" err="1" smtClean="0"/>
              <a:t>krompir</a:t>
            </a:r>
            <a:endParaRPr lang="en-US" sz="3600" dirty="0" smtClean="0"/>
          </a:p>
          <a:p>
            <a:r>
              <a:rPr lang="en-US" sz="3600" dirty="0" err="1" smtClean="0"/>
              <a:t>doma</a:t>
            </a:r>
            <a:r>
              <a:rPr lang="en-US" sz="3600" dirty="0" smtClean="0"/>
              <a:t> </a:t>
            </a:r>
            <a:r>
              <a:rPr lang="en-US" sz="3600" dirty="0" err="1" smtClean="0"/>
              <a:t>pridelano</a:t>
            </a:r>
            <a:r>
              <a:rPr lang="en-US" sz="3600" dirty="0" smtClean="0"/>
              <a:t> </a:t>
            </a:r>
            <a:r>
              <a:rPr lang="en-US" sz="3600" dirty="0" err="1" smtClean="0"/>
              <a:t>mleko</a:t>
            </a:r>
            <a:r>
              <a:rPr lang="en-US" sz="3600" dirty="0" smtClean="0"/>
              <a:t> in </a:t>
            </a:r>
          </a:p>
          <a:p>
            <a:pPr marL="0" indent="0">
              <a:buNone/>
            </a:pPr>
            <a:r>
              <a:rPr lang="en-US" sz="3600" dirty="0" err="1" smtClean="0"/>
              <a:t>mlečni</a:t>
            </a:r>
            <a:r>
              <a:rPr lang="en-US" sz="3600" dirty="0" smtClean="0"/>
              <a:t> </a:t>
            </a:r>
            <a:r>
              <a:rPr lang="en-US" sz="3600" dirty="0" err="1" smtClean="0"/>
              <a:t>izdelki</a:t>
            </a:r>
            <a:endParaRPr lang="en-US" sz="3600" dirty="0" smtClean="0"/>
          </a:p>
          <a:p>
            <a:r>
              <a:rPr lang="en-US" sz="3600" dirty="0" err="1" smtClean="0"/>
              <a:t>stročnice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/>
              <a:t>Meso</a:t>
            </a:r>
            <a:r>
              <a:rPr lang="en-US" sz="3600" dirty="0" smtClean="0"/>
              <a:t> je </a:t>
            </a:r>
            <a:r>
              <a:rPr lang="en-US" sz="3600" dirty="0" err="1" smtClean="0"/>
              <a:t>bilo</a:t>
            </a:r>
            <a:r>
              <a:rPr lang="en-US" sz="3600" dirty="0" smtClean="0"/>
              <a:t> le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posebne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priložnosti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16" y="1614610"/>
            <a:ext cx="5956580" cy="3868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1751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Vsakodnevno</a:t>
            </a:r>
            <a:r>
              <a:rPr lang="en-US" dirty="0" smtClean="0"/>
              <a:t> </a:t>
            </a:r>
            <a:r>
              <a:rPr lang="en-US" dirty="0" err="1" smtClean="0"/>
              <a:t>prehranjevanje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bogatih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3753" y="1535478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meso</a:t>
            </a:r>
            <a:r>
              <a:rPr lang="en-US" sz="4400" dirty="0" smtClean="0"/>
              <a:t> s </a:t>
            </a:r>
            <a:r>
              <a:rPr lang="en-US" sz="4400" dirty="0" err="1" smtClean="0"/>
              <a:t>številnimi</a:t>
            </a:r>
            <a:r>
              <a:rPr lang="en-US" sz="4400" dirty="0" smtClean="0"/>
              <a:t> </a:t>
            </a:r>
            <a:r>
              <a:rPr lang="en-US" sz="4400" dirty="0" err="1" smtClean="0"/>
              <a:t>prilogami</a:t>
            </a:r>
            <a:endParaRPr lang="en-US" sz="4400" dirty="0" smtClean="0"/>
          </a:p>
          <a:p>
            <a:r>
              <a:rPr lang="en-US" sz="4400" dirty="0" err="1" smtClean="0"/>
              <a:t>predjedi</a:t>
            </a:r>
            <a:endParaRPr lang="en-US" sz="4400" dirty="0" smtClean="0"/>
          </a:p>
          <a:p>
            <a:r>
              <a:rPr lang="en-US" sz="4400" dirty="0" err="1" smtClean="0"/>
              <a:t>poobedki</a:t>
            </a:r>
            <a:endParaRPr lang="en-US" sz="4400" dirty="0" smtClean="0"/>
          </a:p>
          <a:p>
            <a:r>
              <a:rPr lang="en-US" sz="4400" dirty="0" err="1" smtClean="0"/>
              <a:t>sladice</a:t>
            </a:r>
            <a:endParaRPr lang="en-US" sz="4400" dirty="0" smtClean="0"/>
          </a:p>
          <a:p>
            <a:r>
              <a:rPr lang="en-US" sz="4400" dirty="0" err="1" smtClean="0"/>
              <a:t>pijače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61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493" y="2187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3) </a:t>
            </a:r>
            <a:r>
              <a:rPr lang="en-US" sz="4800" b="1" dirty="0" err="1" smtClean="0">
                <a:solidFill>
                  <a:srgbClr val="FF0000"/>
                </a:solidFill>
              </a:rPr>
              <a:t>Prehrana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antičnih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Rimljanov</a:t>
            </a:r>
            <a:r>
              <a:rPr lang="en-US" sz="4800" b="1" dirty="0" smtClean="0">
                <a:solidFill>
                  <a:srgbClr val="FF0000"/>
                </a:solidFill>
              </a:rPr>
              <a:t>	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5493" y="1544271"/>
            <a:ext cx="7831015" cy="5173052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Večerja</a:t>
            </a:r>
            <a:r>
              <a:rPr lang="en-US" sz="4400" dirty="0" smtClean="0"/>
              <a:t> je </a:t>
            </a:r>
            <a:r>
              <a:rPr lang="en-US" sz="4400" dirty="0" err="1" smtClean="0"/>
              <a:t>bil</a:t>
            </a:r>
            <a:r>
              <a:rPr lang="en-US" sz="4400" dirty="0" smtClean="0"/>
              <a:t> </a:t>
            </a:r>
            <a:r>
              <a:rPr lang="en-US" sz="4400" dirty="0" err="1" smtClean="0"/>
              <a:t>najobilnejši</a:t>
            </a:r>
            <a:r>
              <a:rPr lang="en-US" sz="4400" dirty="0" smtClean="0"/>
              <a:t> </a:t>
            </a:r>
            <a:r>
              <a:rPr lang="en-US" sz="4400" dirty="0" err="1" smtClean="0"/>
              <a:t>obrok</a:t>
            </a:r>
            <a:r>
              <a:rPr lang="en-US" sz="4400" dirty="0" smtClean="0"/>
              <a:t>.</a:t>
            </a:r>
          </a:p>
          <a:p>
            <a:r>
              <a:rPr lang="en-US" sz="4400" dirty="0" err="1" smtClean="0"/>
              <a:t>Sestavljajo</a:t>
            </a:r>
            <a:r>
              <a:rPr lang="en-US" sz="4400" dirty="0" smtClean="0"/>
              <a:t> jo </a:t>
            </a:r>
            <a:r>
              <a:rPr lang="en-US" sz="4400" b="1" dirty="0" err="1" smtClean="0">
                <a:solidFill>
                  <a:srgbClr val="FF0000"/>
                </a:solidFill>
              </a:rPr>
              <a:t>predjed</a:t>
            </a:r>
            <a:r>
              <a:rPr lang="en-US" sz="4400" dirty="0" smtClean="0"/>
              <a:t> + </a:t>
            </a:r>
            <a:r>
              <a:rPr lang="en-US" sz="4400" b="1" dirty="0" err="1" smtClean="0">
                <a:solidFill>
                  <a:srgbClr val="FF0000"/>
                </a:solidFill>
              </a:rPr>
              <a:t>glavna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jed</a:t>
            </a:r>
            <a:r>
              <a:rPr lang="en-US" sz="4400" dirty="0" smtClean="0"/>
              <a:t> + </a:t>
            </a:r>
            <a:r>
              <a:rPr lang="en-US" sz="4400" b="1" dirty="0" err="1" smtClean="0">
                <a:solidFill>
                  <a:srgbClr val="FF0000"/>
                </a:solidFill>
              </a:rPr>
              <a:t>posladek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Jedi so bile </a:t>
            </a:r>
            <a:r>
              <a:rPr lang="en-US" sz="4400" dirty="0" err="1" smtClean="0"/>
              <a:t>iz</a:t>
            </a:r>
            <a:r>
              <a:rPr lang="en-US" sz="4400" dirty="0" smtClean="0"/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zapletenih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receptov</a:t>
            </a:r>
            <a:r>
              <a:rPr lang="en-US" sz="4400" dirty="0"/>
              <a:t> </a:t>
            </a:r>
            <a:r>
              <a:rPr lang="en-US" sz="4400" dirty="0" smtClean="0"/>
              <a:t>in so </a:t>
            </a:r>
            <a:r>
              <a:rPr lang="en-US" sz="4400" dirty="0" err="1" smtClean="0"/>
              <a:t>imele</a:t>
            </a:r>
            <a:r>
              <a:rPr lang="en-US" sz="4400" dirty="0" smtClean="0"/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številne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začimbe</a:t>
            </a:r>
            <a:r>
              <a:rPr lang="en-US" sz="4400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85" y="2242037"/>
            <a:ext cx="4035669" cy="4035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06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284" y="8377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4) </a:t>
            </a:r>
            <a:r>
              <a:rPr lang="en-US" b="1" dirty="0" err="1" smtClean="0">
                <a:solidFill>
                  <a:srgbClr val="FF0000"/>
                </a:solidFill>
              </a:rPr>
              <a:t>Prehrana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kmetov</a:t>
            </a:r>
            <a:r>
              <a:rPr lang="en-US" b="1" dirty="0" smtClean="0">
                <a:solidFill>
                  <a:srgbClr val="FF0000"/>
                </a:solidFill>
              </a:rPr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srednjem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veku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7715" y="1157409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Jedi so bile </a:t>
            </a:r>
            <a:r>
              <a:rPr lang="en-US" sz="4400" dirty="0" err="1" smtClean="0"/>
              <a:t>preproste</a:t>
            </a:r>
            <a:r>
              <a:rPr lang="en-US" sz="4400" dirty="0" smtClean="0"/>
              <a:t>, </a:t>
            </a:r>
            <a:r>
              <a:rPr lang="en-US" sz="4400" dirty="0" err="1" smtClean="0"/>
              <a:t>obroki</a:t>
            </a:r>
            <a:r>
              <a:rPr lang="en-US" sz="4400" dirty="0" smtClean="0"/>
              <a:t> so </a:t>
            </a:r>
            <a:r>
              <a:rPr lang="en-US" sz="4400" dirty="0" err="1" smtClean="0"/>
              <a:t>bili</a:t>
            </a:r>
            <a:r>
              <a:rPr lang="en-US" sz="4400" dirty="0" smtClean="0"/>
              <a:t> </a:t>
            </a:r>
            <a:r>
              <a:rPr lang="en-US" sz="4400" dirty="0" err="1" smtClean="0"/>
              <a:t>skromni</a:t>
            </a:r>
            <a:r>
              <a:rPr lang="en-US" sz="4400" dirty="0" smtClean="0"/>
              <a:t>.</a:t>
            </a:r>
          </a:p>
          <a:p>
            <a:r>
              <a:rPr lang="en-US" sz="4400" dirty="0" err="1" smtClean="0"/>
              <a:t>Najpogosteje</a:t>
            </a:r>
            <a:r>
              <a:rPr lang="en-US" sz="4400" dirty="0" smtClean="0"/>
              <a:t> so </a:t>
            </a:r>
            <a:r>
              <a:rPr lang="en-US" sz="4400" dirty="0" err="1" smtClean="0"/>
              <a:t>jedli</a:t>
            </a:r>
            <a:r>
              <a:rPr lang="en-US" sz="4400" dirty="0" smtClean="0"/>
              <a:t> </a:t>
            </a:r>
            <a:r>
              <a:rPr lang="en-US" sz="4400" dirty="0" err="1" smtClean="0"/>
              <a:t>močnik</a:t>
            </a:r>
            <a:r>
              <a:rPr lang="en-US" sz="4400" dirty="0" smtClean="0"/>
              <a:t>, </a:t>
            </a:r>
            <a:r>
              <a:rPr lang="en-US" sz="4400" dirty="0" err="1" smtClean="0"/>
              <a:t>kaše</a:t>
            </a:r>
            <a:r>
              <a:rPr lang="en-US" sz="4400" dirty="0" smtClean="0"/>
              <a:t> in </a:t>
            </a:r>
            <a:r>
              <a:rPr lang="en-US" sz="4400" dirty="0" err="1" smtClean="0"/>
              <a:t>mleko</a:t>
            </a:r>
            <a:r>
              <a:rPr lang="en-US" sz="4400" dirty="0" smtClean="0"/>
              <a:t>.</a:t>
            </a:r>
          </a:p>
          <a:p>
            <a:r>
              <a:rPr lang="en-US" sz="4400" dirty="0" err="1" smtClean="0"/>
              <a:t>Meso</a:t>
            </a:r>
            <a:r>
              <a:rPr lang="en-US" sz="4400" dirty="0" smtClean="0"/>
              <a:t> so </a:t>
            </a:r>
            <a:r>
              <a:rPr lang="en-US" sz="4400" dirty="0" err="1" smtClean="0"/>
              <a:t>jedli</a:t>
            </a:r>
            <a:r>
              <a:rPr lang="en-US" sz="4400" dirty="0" smtClean="0"/>
              <a:t> le </a:t>
            </a:r>
            <a:r>
              <a:rPr lang="en-US" sz="4400" dirty="0" err="1" smtClean="0"/>
              <a:t>za</a:t>
            </a:r>
            <a:r>
              <a:rPr lang="en-US" sz="4400" dirty="0" smtClean="0"/>
              <a:t> </a:t>
            </a:r>
            <a:r>
              <a:rPr lang="en-US" sz="4400" dirty="0" err="1" smtClean="0"/>
              <a:t>posebne</a:t>
            </a:r>
            <a:r>
              <a:rPr lang="en-US" sz="4400" dirty="0" smtClean="0"/>
              <a:t> </a:t>
            </a:r>
            <a:r>
              <a:rPr lang="en-US" sz="4400" dirty="0" err="1" smtClean="0"/>
              <a:t>priložnosti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16" y="3333078"/>
            <a:ext cx="4718539" cy="3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2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530" y="11894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5) </a:t>
            </a:r>
            <a:r>
              <a:rPr lang="en-US" b="1" dirty="0" err="1" smtClean="0">
                <a:solidFill>
                  <a:srgbClr val="FF0000"/>
                </a:solidFill>
              </a:rPr>
              <a:t>Prehranjevanje</a:t>
            </a:r>
            <a:r>
              <a:rPr lang="en-US" b="1" dirty="0" smtClean="0">
                <a:solidFill>
                  <a:srgbClr val="FF0000"/>
                </a:solidFill>
              </a:rPr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novem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veku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1530" y="1192578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Iz</a:t>
            </a:r>
            <a:r>
              <a:rPr lang="en-US" sz="4400" dirty="0" smtClean="0"/>
              <a:t> </a:t>
            </a:r>
            <a:r>
              <a:rPr lang="en-US" sz="4400" dirty="0" err="1" smtClean="0"/>
              <a:t>Amerike</a:t>
            </a:r>
            <a:r>
              <a:rPr lang="en-US" sz="4400" dirty="0" smtClean="0"/>
              <a:t> </a:t>
            </a:r>
            <a:r>
              <a:rPr lang="en-US" sz="4400" dirty="0" err="1" smtClean="0"/>
              <a:t>prinesejo</a:t>
            </a:r>
            <a:r>
              <a:rPr lang="en-US" sz="4400" dirty="0" smtClean="0"/>
              <a:t> </a:t>
            </a:r>
            <a:r>
              <a:rPr lang="en-US" sz="4400" dirty="0" err="1" smtClean="0"/>
              <a:t>koruzo</a:t>
            </a:r>
            <a:r>
              <a:rPr lang="en-US" sz="4400" dirty="0" smtClean="0"/>
              <a:t> in </a:t>
            </a:r>
            <a:r>
              <a:rPr lang="en-US" sz="4400" dirty="0" err="1" smtClean="0"/>
              <a:t>krompir</a:t>
            </a:r>
            <a:r>
              <a:rPr lang="en-US" sz="4400" dirty="0" smtClean="0"/>
              <a:t>, s </a:t>
            </a:r>
            <a:r>
              <a:rPr lang="en-US" sz="4400" dirty="0" err="1" smtClean="0"/>
              <a:t>Kitajske</a:t>
            </a:r>
            <a:r>
              <a:rPr lang="en-US" sz="4400" dirty="0" smtClean="0"/>
              <a:t> </a:t>
            </a:r>
            <a:r>
              <a:rPr lang="en-US" sz="4400" dirty="0" err="1" smtClean="0"/>
              <a:t>prihaja</a:t>
            </a:r>
            <a:r>
              <a:rPr lang="en-US" sz="4400" dirty="0" smtClean="0"/>
              <a:t> </a:t>
            </a:r>
            <a:r>
              <a:rPr lang="en-US" sz="4400" dirty="0" err="1" smtClean="0"/>
              <a:t>riž</a:t>
            </a:r>
            <a:r>
              <a:rPr lang="en-US" sz="4400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0" y="2707752"/>
            <a:ext cx="4364736" cy="28361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77" y="1851592"/>
            <a:ext cx="3177308" cy="47659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15589"/>
          <a:stretch/>
        </p:blipFill>
        <p:spPr>
          <a:xfrm>
            <a:off x="4888453" y="2382104"/>
            <a:ext cx="3831187" cy="36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0661" y="207840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err="1"/>
              <a:t>Iz</a:t>
            </a:r>
            <a:r>
              <a:rPr lang="en-US" sz="4400" dirty="0"/>
              <a:t> </a:t>
            </a:r>
            <a:r>
              <a:rPr lang="en-US" sz="4400" dirty="0" err="1"/>
              <a:t>novih</a:t>
            </a:r>
            <a:r>
              <a:rPr lang="en-US" sz="4400" dirty="0"/>
              <a:t> </a:t>
            </a:r>
            <a:r>
              <a:rPr lang="en-US" sz="4400" dirty="0" err="1"/>
              <a:t>ozemelj</a:t>
            </a:r>
            <a:r>
              <a:rPr lang="en-US" sz="4400" dirty="0"/>
              <a:t> </a:t>
            </a:r>
            <a:r>
              <a:rPr lang="en-US" sz="4400" dirty="0" err="1"/>
              <a:t>prihajajo</a:t>
            </a:r>
            <a:r>
              <a:rPr lang="en-US" sz="4400" dirty="0"/>
              <a:t> </a:t>
            </a:r>
            <a:r>
              <a:rPr lang="en-US" sz="4400" dirty="0" err="1"/>
              <a:t>začimbe</a:t>
            </a:r>
            <a:r>
              <a:rPr lang="en-US" sz="4400" dirty="0"/>
              <a:t> </a:t>
            </a:r>
            <a:r>
              <a:rPr lang="en-SI" sz="4400" dirty="0"/>
              <a:t>–</a:t>
            </a:r>
            <a:r>
              <a:rPr lang="en-US" sz="4400" dirty="0"/>
              <a:t> </a:t>
            </a:r>
            <a:r>
              <a:rPr lang="en-US" sz="4400" dirty="0" err="1"/>
              <a:t>čili</a:t>
            </a:r>
            <a:r>
              <a:rPr lang="en-US" sz="4400" dirty="0"/>
              <a:t>, </a:t>
            </a:r>
            <a:r>
              <a:rPr lang="en-US" sz="4400" dirty="0" err="1"/>
              <a:t>poper</a:t>
            </a:r>
            <a:r>
              <a:rPr lang="en-US" sz="4400" dirty="0"/>
              <a:t>, </a:t>
            </a:r>
            <a:r>
              <a:rPr lang="en-US" sz="4400" dirty="0" err="1"/>
              <a:t>muškatni</a:t>
            </a:r>
            <a:r>
              <a:rPr lang="en-US" sz="4400" dirty="0"/>
              <a:t> </a:t>
            </a:r>
            <a:r>
              <a:rPr lang="en-US" sz="4400" dirty="0" err="1"/>
              <a:t>orešček</a:t>
            </a:r>
            <a:r>
              <a:rPr lang="en-US" sz="4400" dirty="0"/>
              <a:t> </a:t>
            </a:r>
            <a:r>
              <a:rPr lang="en-SI" sz="4400" dirty="0"/>
              <a:t>…</a:t>
            </a:r>
            <a:endParaRPr lang="en-US" sz="4400" dirty="0"/>
          </a:p>
          <a:p>
            <a:endParaRPr lang="en-US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r="805" b="3438"/>
          <a:stretch/>
        </p:blipFill>
        <p:spPr>
          <a:xfrm>
            <a:off x="600808" y="1626577"/>
            <a:ext cx="5413131" cy="38598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9" y="1723293"/>
            <a:ext cx="5687012" cy="3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5154" y="207840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err="1"/>
              <a:t>Iz</a:t>
            </a:r>
            <a:r>
              <a:rPr lang="en-US" sz="4400" dirty="0"/>
              <a:t> </a:t>
            </a:r>
            <a:r>
              <a:rPr lang="en-US" sz="4400" dirty="0" err="1"/>
              <a:t>Osmanskega</a:t>
            </a:r>
            <a:r>
              <a:rPr lang="en-US" sz="4400" dirty="0"/>
              <a:t> </a:t>
            </a:r>
            <a:r>
              <a:rPr lang="en-US" sz="4400" dirty="0" err="1"/>
              <a:t>cesarstva</a:t>
            </a:r>
            <a:r>
              <a:rPr lang="en-US" sz="4400" dirty="0"/>
              <a:t> pride kava.</a:t>
            </a:r>
          </a:p>
          <a:p>
            <a:endParaRPr lang="en-US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60" y="1117682"/>
            <a:ext cx="10058400" cy="4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221</Words>
  <Application>Microsoft Office PowerPoint</Application>
  <PresentationFormat>Širokozaslonsko</PresentationFormat>
  <Paragraphs>44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Prehrana skozi čas</vt:lpstr>
      <vt:lpstr>Večina hrane je bila pridelana DOMA.</vt:lpstr>
      <vt:lpstr>1) Vsakodnevne jedi na podeželju:</vt:lpstr>
      <vt:lpstr>2) Vsakodnevno prehranjevanje bogatih</vt:lpstr>
      <vt:lpstr>3) Prehrana antičnih Rimljanov </vt:lpstr>
      <vt:lpstr>4) Prehrana kmetov v srednjem veku</vt:lpstr>
      <vt:lpstr>5) Prehranjevanje v novem veku</vt:lpstr>
      <vt:lpstr>PowerPointova predstavitev</vt:lpstr>
      <vt:lpstr>PowerPointova predstavitev</vt:lpstr>
      <vt:lpstr>6) Prehranjevalni tipi slovenskega ozemlja</vt:lpstr>
      <vt:lpstr>PowerPointova predstavitev</vt:lpstr>
      <vt:lpstr>PowerPointova predstavitev</vt:lpstr>
      <vt:lpstr>PowerPointova predstavitev</vt:lpstr>
      <vt:lpstr>7) Tradicionalne slovenske jedi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Prehrana skozi čas</dc:title>
  <dc:creator>ivanc</dc:creator>
  <cp:lastModifiedBy>ivanc</cp:lastModifiedBy>
  <cp:revision>5</cp:revision>
  <dcterms:created xsi:type="dcterms:W3CDTF">2021-05-02T16:01:10Z</dcterms:created>
  <dcterms:modified xsi:type="dcterms:W3CDTF">2021-05-02T16:40:10Z</dcterms:modified>
</cp:coreProperties>
</file>