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9" r:id="rId8"/>
    <p:sldId id="268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2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2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3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7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0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5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6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1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1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54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ECC8DC0-8738-42E1-AF84-4955E3069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14" y="640080"/>
            <a:ext cx="3659246" cy="2850319"/>
          </a:xfrm>
        </p:spPr>
        <p:txBody>
          <a:bodyPr>
            <a:normAutofit/>
          </a:bodyPr>
          <a:lstStyle/>
          <a:p>
            <a:r>
              <a:rPr lang="sl-SI" sz="5400" dirty="0">
                <a:solidFill>
                  <a:srgbClr val="FFFFFF"/>
                </a:solidFill>
              </a:rPr>
              <a:t>RDEČA KAPICA</a:t>
            </a:r>
            <a:br>
              <a:rPr lang="sl-SI" sz="5400" dirty="0">
                <a:solidFill>
                  <a:srgbClr val="FFFFFF"/>
                </a:solidFill>
              </a:rPr>
            </a:br>
            <a:br>
              <a:rPr lang="sl-SI" sz="5400" dirty="0">
                <a:solidFill>
                  <a:srgbClr val="FFFFFF"/>
                </a:solidFill>
              </a:rPr>
            </a:br>
            <a:r>
              <a:rPr lang="sl-SI" sz="2000" dirty="0">
                <a:solidFill>
                  <a:srgbClr val="FFFFFF"/>
                </a:solidFill>
              </a:rPr>
              <a:t>BRATA GRIMM</a:t>
            </a:r>
            <a:endParaRPr lang="sl-SI" sz="5400" dirty="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8093647-22E5-4775-A8D0-DCECB78D4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9355" y="5569533"/>
            <a:ext cx="2337954" cy="987127"/>
          </a:xfrm>
        </p:spPr>
        <p:txBody>
          <a:bodyPr>
            <a:normAutofit/>
          </a:bodyPr>
          <a:lstStyle/>
          <a:p>
            <a:r>
              <a:rPr lang="sl-SI" sz="1800" dirty="0">
                <a:solidFill>
                  <a:srgbClr val="FFFFFF"/>
                </a:solidFill>
              </a:rPr>
              <a:t>Pripoveduje:</a:t>
            </a:r>
          </a:p>
          <a:p>
            <a:r>
              <a:rPr lang="sl-SI" sz="1800" dirty="0">
                <a:solidFill>
                  <a:srgbClr val="FFFFFF"/>
                </a:solidFill>
              </a:rPr>
              <a:t>Jerneja Merhar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3D3BA0F1-13C1-4554-8671-B7F7293C8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35094" y="0"/>
            <a:ext cx="7556889" cy="6858000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  <a:extLst>
              <a:ext uri="{FF2B5EF4-FFF2-40B4-BE49-F238E27FC236}">
                <a16:creationId xmlns:a16="http://schemas.microsoft.com/office/drawing/2014/main" id="{66580497-7676-4BE1-A440-7CE10B263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33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365"/>
    </mc:Choice>
    <mc:Fallback xmlns="">
      <p:transition spd="slow" advTm="1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D8886-6F6B-4DE7-86A6-FDB2074A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4D2137A-0CED-4C3F-999A-BD45004E0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960" y="37828"/>
            <a:ext cx="5845139" cy="6820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E28EA164-C15B-4D7D-82B8-7B1CD202E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8"/>
    </mc:Choice>
    <mc:Fallback xmlns="">
      <p:transition spd="slow" advTm="2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A15263-E170-4B3C-B1AD-148EC4DED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3C5DCC7-CDD7-44DB-B341-FFC8E76AC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92946" y="-922374"/>
            <a:ext cx="6400387" cy="870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B6ADC361-7927-41E4-8AE9-0B457B97A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63"/>
    </mc:Choice>
    <mc:Fallback xmlns="">
      <p:transition spd="slow" advTm="5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A49906-AF9B-4249-BC10-DA2FCD2AD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19FDE44-942C-4203-A98B-CA6790B5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023" y="0"/>
            <a:ext cx="5563004" cy="689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B72CB97F-2620-41C4-95E2-84BB8C3C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33"/>
    </mc:Choice>
    <mc:Fallback xmlns="">
      <p:transition spd="slow" advTm="5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4C2425-A207-4E6F-B434-6E4D7E2A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ECFEFDB-C822-4B3D-819A-40CB5CE68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76" y="14147"/>
            <a:ext cx="5665523" cy="684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47044467-9EF6-498F-9119-745E2BE02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8"/>
    </mc:Choice>
    <mc:Fallback xmlns="">
      <p:transition spd="slow" advTm="1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D9D97B-BBC5-4893-8F85-A7D114C7F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8807040-EBC7-4DE0-89A0-5A332BE53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27008" y="-967665"/>
            <a:ext cx="6438690" cy="894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6FCE67D1-C3ED-48BA-9881-4661B2C0F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8"/>
    </mc:Choice>
    <mc:Fallback xmlns="">
      <p:transition spd="slow" advTm="2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B5F33E-0C76-410E-B423-5A0B4ABC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97CE545-3C7D-466F-80A8-D5A08FEA0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882" y="-9979"/>
            <a:ext cx="5786729" cy="687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Zvok 10">
            <a:hlinkClick r:id="" action="ppaction://media"/>
            <a:extLst>
              <a:ext uri="{FF2B5EF4-FFF2-40B4-BE49-F238E27FC236}">
                <a16:creationId xmlns:a16="http://schemas.microsoft.com/office/drawing/2014/main" id="{F47E7756-BEFC-4B64-87B5-BC9488AB6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3"/>
    </mc:Choice>
    <mc:Fallback xmlns="">
      <p:transition spd="slow" advTm="5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4126E5-FBF6-4A07-9841-9C3EB609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C24C121-F418-4CD3-AF67-33D7CB18E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50177" y="-1422671"/>
            <a:ext cx="5891646" cy="970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1896AE44-9E96-4A3F-9835-D8D52677D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8"/>
    </mc:Choice>
    <mc:Fallback xmlns="">
      <p:transition spd="slow" advTm="2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D3ED9D-8BEF-4631-ABC7-BE2D0BA4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5FBD561-0EB3-486B-9C7A-9917F19E1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236" y="-32218"/>
            <a:ext cx="5919963" cy="692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CE7DF9FB-0FCC-4C47-B7B8-040BDE5AF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4"/>
    </mc:Choice>
    <mc:Fallback xmlns="">
      <p:transition spd="slow" advTm="9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294CA0-B6F0-4E9C-8091-A18F4586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886EDAF-D6BD-4743-9432-56C348AA3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710" y="-147357"/>
            <a:ext cx="5969043" cy="715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8F92D731-E5C0-4BFD-A000-7CFAA657D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9"/>
    </mc:Choice>
    <mc:Fallback xmlns="">
      <p:transition spd="slow" advTm="2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01D3C6-B022-4AE0-AF6B-9FDDDA6A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E2F2E51-BD14-431F-8A76-F8A3776C9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15583" y="-1816017"/>
            <a:ext cx="5821794" cy="1063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E4690B32-0FC8-4F6D-AEB5-E3A2B7682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1"/>
    </mc:Choice>
    <mc:Fallback xmlns="">
      <p:transition spd="slow" advTm="7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77786E-C017-4CC3-B9ED-1A1253321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E8E350A-2B26-448B-BDF8-FA4899804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513" y="0"/>
            <a:ext cx="4920305" cy="691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0CDD93AC-0745-4B5E-AC47-D84F3E006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9"/>
    </mc:Choice>
    <mc:Fallback xmlns="">
      <p:transition spd="slow" advTm="3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647159-36C7-40D0-98CA-B4E4857C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6831F04-C191-409F-A92D-0BD042258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435" y="28833"/>
            <a:ext cx="4738255" cy="6850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AEDD26CF-2725-4AC7-807D-B49C70AF8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6"/>
    </mc:Choice>
    <mc:Fallback xmlns="">
      <p:transition spd="slow" advTm="8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F0AB94-4D7B-4356-9D8A-0B5B81F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35CAF1A-869B-47F0-B322-B3AF1E4D6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16200000">
            <a:off x="3246351" y="-1687958"/>
            <a:ext cx="5813854" cy="1023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CD4D34BF-09D8-485D-A24F-8364047BF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2"/>
    </mc:Choice>
    <mc:Fallback xmlns="">
      <p:transition spd="slow" advTm="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</TotalTime>
  <Words>10</Words>
  <Application>Microsoft Office PowerPoint</Application>
  <PresentationFormat>Širokozaslonsko</PresentationFormat>
  <Paragraphs>3</Paragraphs>
  <Slides>14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Bookman Old Style</vt:lpstr>
      <vt:lpstr>Calibri</vt:lpstr>
      <vt:lpstr>Franklin Gothic Book</vt:lpstr>
      <vt:lpstr>RetrospectVTI</vt:lpstr>
      <vt:lpstr>RDEČA KAPICA  BRATA GRIMM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RDEČA KAPICA</dc:title>
  <dc:creator>Jerneja  Merhar</dc:creator>
  <cp:lastModifiedBy>System</cp:lastModifiedBy>
  <cp:revision>7</cp:revision>
  <dcterms:created xsi:type="dcterms:W3CDTF">2021-01-10T10:25:16Z</dcterms:created>
  <dcterms:modified xsi:type="dcterms:W3CDTF">2021-01-17T11:40:39Z</dcterms:modified>
</cp:coreProperties>
</file>