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B2DA08-9D67-4E40-B469-ABF387B820C2}" type="datetimeFigureOut">
              <a:rPr lang="sl-SI" smtClean="0"/>
              <a:t>14. 12. 2020</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10DF0E-3A37-46F0-A5B0-DDCA4FF5AF86}" type="slidenum">
              <a:rPr lang="sl-SI" smtClean="0"/>
              <a:t>‹#›</a:t>
            </a:fld>
            <a:endParaRPr lang="sl-SI"/>
          </a:p>
        </p:txBody>
      </p:sp>
    </p:spTree>
    <p:extLst>
      <p:ext uri="{BB962C8B-B14F-4D97-AF65-F5344CB8AC3E}">
        <p14:creationId xmlns:p14="http://schemas.microsoft.com/office/powerpoint/2010/main" val="4243484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6210DF0E-3A37-46F0-A5B0-DDCA4FF5AF86}" type="slidenum">
              <a:rPr lang="sl-SI" smtClean="0"/>
              <a:t>3</a:t>
            </a:fld>
            <a:endParaRPr lang="sl-SI"/>
          </a:p>
        </p:txBody>
      </p:sp>
    </p:spTree>
    <p:extLst>
      <p:ext uri="{BB962C8B-B14F-4D97-AF65-F5344CB8AC3E}">
        <p14:creationId xmlns:p14="http://schemas.microsoft.com/office/powerpoint/2010/main" val="1348429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34735CCE-B939-426A-8C4A-F21597DF3383}" type="datetimeFigureOut">
              <a:rPr lang="sl-SI" smtClean="0"/>
              <a:t>14. 12. 2020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F924DEA-2E2A-422F-8185-5FA7D2B59700}" type="slidenum">
              <a:rPr lang="sl-SI" smtClean="0"/>
              <a:t>‹#›</a:t>
            </a:fld>
            <a:endParaRPr lang="sl-SI"/>
          </a:p>
        </p:txBody>
      </p:sp>
    </p:spTree>
    <p:extLst>
      <p:ext uri="{BB962C8B-B14F-4D97-AF65-F5344CB8AC3E}">
        <p14:creationId xmlns:p14="http://schemas.microsoft.com/office/powerpoint/2010/main" val="2565221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34735CCE-B939-426A-8C4A-F21597DF3383}" type="datetimeFigureOut">
              <a:rPr lang="sl-SI" smtClean="0"/>
              <a:t>14. 12. 2020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F924DEA-2E2A-422F-8185-5FA7D2B59700}" type="slidenum">
              <a:rPr lang="sl-SI" smtClean="0"/>
              <a:t>‹#›</a:t>
            </a:fld>
            <a:endParaRPr lang="sl-SI"/>
          </a:p>
        </p:txBody>
      </p:sp>
    </p:spTree>
    <p:extLst>
      <p:ext uri="{BB962C8B-B14F-4D97-AF65-F5344CB8AC3E}">
        <p14:creationId xmlns:p14="http://schemas.microsoft.com/office/powerpoint/2010/main" val="1903517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34735CCE-B939-426A-8C4A-F21597DF3383}" type="datetimeFigureOut">
              <a:rPr lang="sl-SI" smtClean="0"/>
              <a:t>14. 12. 2020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F924DEA-2E2A-422F-8185-5FA7D2B59700}" type="slidenum">
              <a:rPr lang="sl-SI" smtClean="0"/>
              <a:t>‹#›</a:t>
            </a:fld>
            <a:endParaRPr lang="sl-SI"/>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18112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34735CCE-B939-426A-8C4A-F21597DF3383}" type="datetimeFigureOut">
              <a:rPr lang="sl-SI" smtClean="0"/>
              <a:t>14. 12. 2020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F924DEA-2E2A-422F-8185-5FA7D2B59700}" type="slidenum">
              <a:rPr lang="sl-SI" smtClean="0"/>
              <a:t>‹#›</a:t>
            </a:fld>
            <a:endParaRPr lang="sl-SI"/>
          </a:p>
        </p:txBody>
      </p:sp>
    </p:spTree>
    <p:extLst>
      <p:ext uri="{BB962C8B-B14F-4D97-AF65-F5344CB8AC3E}">
        <p14:creationId xmlns:p14="http://schemas.microsoft.com/office/powerpoint/2010/main" val="47658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34735CCE-B939-426A-8C4A-F21597DF3383}" type="datetimeFigureOut">
              <a:rPr lang="sl-SI" smtClean="0"/>
              <a:t>14. 12. 2020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F924DEA-2E2A-422F-8185-5FA7D2B59700}" type="slidenum">
              <a:rPr lang="sl-SI" smtClean="0"/>
              <a:t>‹#›</a:t>
            </a:fld>
            <a:endParaRPr lang="sl-SI"/>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70192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34735CCE-B939-426A-8C4A-F21597DF3383}" type="datetimeFigureOut">
              <a:rPr lang="sl-SI" smtClean="0"/>
              <a:t>14. 12. 2020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F924DEA-2E2A-422F-8185-5FA7D2B59700}" type="slidenum">
              <a:rPr lang="sl-SI" smtClean="0"/>
              <a:t>‹#›</a:t>
            </a:fld>
            <a:endParaRPr lang="sl-SI"/>
          </a:p>
        </p:txBody>
      </p:sp>
    </p:spTree>
    <p:extLst>
      <p:ext uri="{BB962C8B-B14F-4D97-AF65-F5344CB8AC3E}">
        <p14:creationId xmlns:p14="http://schemas.microsoft.com/office/powerpoint/2010/main" val="840547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34735CCE-B939-426A-8C4A-F21597DF3383}" type="datetimeFigureOut">
              <a:rPr lang="sl-SI" smtClean="0"/>
              <a:t>14. 12. 2020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F924DEA-2E2A-422F-8185-5FA7D2B59700}" type="slidenum">
              <a:rPr lang="sl-SI" smtClean="0"/>
              <a:t>‹#›</a:t>
            </a:fld>
            <a:endParaRPr lang="sl-SI"/>
          </a:p>
        </p:txBody>
      </p:sp>
    </p:spTree>
    <p:extLst>
      <p:ext uri="{BB962C8B-B14F-4D97-AF65-F5344CB8AC3E}">
        <p14:creationId xmlns:p14="http://schemas.microsoft.com/office/powerpoint/2010/main" val="1009125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l-SI" smtClean="0"/>
              <a:t>Uredite slog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34735CCE-B939-426A-8C4A-F21597DF3383}" type="datetimeFigureOut">
              <a:rPr lang="sl-SI" smtClean="0"/>
              <a:t>14. 12. 2020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F924DEA-2E2A-422F-8185-5FA7D2B59700}" type="slidenum">
              <a:rPr lang="sl-SI" smtClean="0"/>
              <a:t>‹#›</a:t>
            </a:fld>
            <a:endParaRPr lang="sl-SI"/>
          </a:p>
        </p:txBody>
      </p:sp>
    </p:spTree>
    <p:extLst>
      <p:ext uri="{BB962C8B-B14F-4D97-AF65-F5344CB8AC3E}">
        <p14:creationId xmlns:p14="http://schemas.microsoft.com/office/powerpoint/2010/main" val="518837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34735CCE-B939-426A-8C4A-F21597DF3383}" type="datetimeFigureOut">
              <a:rPr lang="sl-SI" smtClean="0"/>
              <a:t>14. 12. 2020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F924DEA-2E2A-422F-8185-5FA7D2B59700}" type="slidenum">
              <a:rPr lang="sl-SI" smtClean="0"/>
              <a:t>‹#›</a:t>
            </a:fld>
            <a:endParaRPr lang="sl-SI"/>
          </a:p>
        </p:txBody>
      </p:sp>
    </p:spTree>
    <p:extLst>
      <p:ext uri="{BB962C8B-B14F-4D97-AF65-F5344CB8AC3E}">
        <p14:creationId xmlns:p14="http://schemas.microsoft.com/office/powerpoint/2010/main" val="714031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34735CCE-B939-426A-8C4A-F21597DF3383}" type="datetimeFigureOut">
              <a:rPr lang="sl-SI" smtClean="0"/>
              <a:t>14. 12. 2020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F924DEA-2E2A-422F-8185-5FA7D2B59700}" type="slidenum">
              <a:rPr lang="sl-SI" smtClean="0"/>
              <a:t>‹#›</a:t>
            </a:fld>
            <a:endParaRPr lang="sl-SI"/>
          </a:p>
        </p:txBody>
      </p:sp>
    </p:spTree>
    <p:extLst>
      <p:ext uri="{BB962C8B-B14F-4D97-AF65-F5344CB8AC3E}">
        <p14:creationId xmlns:p14="http://schemas.microsoft.com/office/powerpoint/2010/main" val="2637650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34735CCE-B939-426A-8C4A-F21597DF3383}" type="datetimeFigureOut">
              <a:rPr lang="sl-SI" smtClean="0"/>
              <a:t>14. 12. 2020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0F924DEA-2E2A-422F-8185-5FA7D2B59700}" type="slidenum">
              <a:rPr lang="sl-SI" smtClean="0"/>
              <a:t>‹#›</a:t>
            </a:fld>
            <a:endParaRPr lang="sl-SI"/>
          </a:p>
        </p:txBody>
      </p:sp>
    </p:spTree>
    <p:extLst>
      <p:ext uri="{BB962C8B-B14F-4D97-AF65-F5344CB8AC3E}">
        <p14:creationId xmlns:p14="http://schemas.microsoft.com/office/powerpoint/2010/main" val="482193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34735CCE-B939-426A-8C4A-F21597DF3383}" type="datetimeFigureOut">
              <a:rPr lang="sl-SI" smtClean="0"/>
              <a:t>14. 12. 2020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0F924DEA-2E2A-422F-8185-5FA7D2B59700}" type="slidenum">
              <a:rPr lang="sl-SI" smtClean="0"/>
              <a:t>‹#›</a:t>
            </a:fld>
            <a:endParaRPr lang="sl-SI"/>
          </a:p>
        </p:txBody>
      </p:sp>
    </p:spTree>
    <p:extLst>
      <p:ext uri="{BB962C8B-B14F-4D97-AF65-F5344CB8AC3E}">
        <p14:creationId xmlns:p14="http://schemas.microsoft.com/office/powerpoint/2010/main" val="585095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34735CCE-B939-426A-8C4A-F21597DF3383}" type="datetimeFigureOut">
              <a:rPr lang="sl-SI" smtClean="0"/>
              <a:t>14. 12. 2020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0F924DEA-2E2A-422F-8185-5FA7D2B59700}" type="slidenum">
              <a:rPr lang="sl-SI" smtClean="0"/>
              <a:t>‹#›</a:t>
            </a:fld>
            <a:endParaRPr lang="sl-SI"/>
          </a:p>
        </p:txBody>
      </p:sp>
    </p:spTree>
    <p:extLst>
      <p:ext uri="{BB962C8B-B14F-4D97-AF65-F5344CB8AC3E}">
        <p14:creationId xmlns:p14="http://schemas.microsoft.com/office/powerpoint/2010/main" val="107431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735CCE-B939-426A-8C4A-F21597DF3383}" type="datetimeFigureOut">
              <a:rPr lang="sl-SI" smtClean="0"/>
              <a:t>14. 12. 2020</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0F924DEA-2E2A-422F-8185-5FA7D2B59700}" type="slidenum">
              <a:rPr lang="sl-SI" smtClean="0"/>
              <a:t>‹#›</a:t>
            </a:fld>
            <a:endParaRPr lang="sl-SI"/>
          </a:p>
        </p:txBody>
      </p:sp>
    </p:spTree>
    <p:extLst>
      <p:ext uri="{BB962C8B-B14F-4D97-AF65-F5344CB8AC3E}">
        <p14:creationId xmlns:p14="http://schemas.microsoft.com/office/powerpoint/2010/main" val="2947959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l-SI" smtClean="0"/>
              <a:t>Uredite slog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34735CCE-B939-426A-8C4A-F21597DF3383}" type="datetimeFigureOut">
              <a:rPr lang="sl-SI" smtClean="0"/>
              <a:t>14. 12. 2020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0F924DEA-2E2A-422F-8185-5FA7D2B59700}" type="slidenum">
              <a:rPr lang="sl-SI" smtClean="0"/>
              <a:t>‹#›</a:t>
            </a:fld>
            <a:endParaRPr lang="sl-SI"/>
          </a:p>
        </p:txBody>
      </p:sp>
    </p:spTree>
    <p:extLst>
      <p:ext uri="{BB962C8B-B14F-4D97-AF65-F5344CB8AC3E}">
        <p14:creationId xmlns:p14="http://schemas.microsoft.com/office/powerpoint/2010/main" val="583018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34735CCE-B939-426A-8C4A-F21597DF3383}" type="datetimeFigureOut">
              <a:rPr lang="sl-SI" smtClean="0"/>
              <a:t>14. 12. 2020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0F924DEA-2E2A-422F-8185-5FA7D2B59700}" type="slidenum">
              <a:rPr lang="sl-SI" smtClean="0"/>
              <a:t>‹#›</a:t>
            </a:fld>
            <a:endParaRPr lang="sl-SI"/>
          </a:p>
        </p:txBody>
      </p:sp>
    </p:spTree>
    <p:extLst>
      <p:ext uri="{BB962C8B-B14F-4D97-AF65-F5344CB8AC3E}">
        <p14:creationId xmlns:p14="http://schemas.microsoft.com/office/powerpoint/2010/main" val="1595593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l-SI" smtClean="0"/>
              <a:t>Uredite slog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735CCE-B939-426A-8C4A-F21597DF3383}" type="datetimeFigureOut">
              <a:rPr lang="sl-SI" smtClean="0"/>
              <a:t>14. 12. 2020</a:t>
            </a:fld>
            <a:endParaRPr lang="sl-SI"/>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F924DEA-2E2A-422F-8185-5FA7D2B59700}" type="slidenum">
              <a:rPr lang="sl-SI" smtClean="0"/>
              <a:t>‹#›</a:t>
            </a:fld>
            <a:endParaRPr lang="sl-SI"/>
          </a:p>
        </p:txBody>
      </p:sp>
    </p:spTree>
    <p:extLst>
      <p:ext uri="{BB962C8B-B14F-4D97-AF65-F5344CB8AC3E}">
        <p14:creationId xmlns:p14="http://schemas.microsoft.com/office/powerpoint/2010/main" val="1998698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s://eucbeniki.sio.si/lum8/2465/index.html" TargetMode="External"/><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https://eucbeniki.sio.si/lum8/2465/index3.html" TargetMode="External"/><Relationship Id="rId4" Type="http://schemas.openxmlformats.org/officeDocument/2006/relationships/hyperlink" Target="https://eucbeniki.sio.si/lum8/2465/index2.html" TargetMode="Externa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smtClean="0"/>
              <a:t>FOTOGRAFIJA</a:t>
            </a:r>
            <a:endParaRPr lang="sl-SI" dirty="0"/>
          </a:p>
        </p:txBody>
      </p:sp>
      <p:sp>
        <p:nvSpPr>
          <p:cNvPr id="3" name="Podnaslov 2"/>
          <p:cNvSpPr>
            <a:spLocks noGrp="1"/>
          </p:cNvSpPr>
          <p:nvPr>
            <p:ph type="subTitle" idx="1"/>
          </p:nvPr>
        </p:nvSpPr>
        <p:spPr/>
        <p:txBody>
          <a:bodyPr/>
          <a:lstStyle/>
          <a:p>
            <a:r>
              <a:rPr lang="sl-SI" dirty="0" smtClean="0"/>
              <a:t>LUM, 6., 8. IN 9. </a:t>
            </a:r>
            <a:r>
              <a:rPr lang="sl-SI" dirty="0"/>
              <a:t>č</a:t>
            </a:r>
          </a:p>
        </p:txBody>
      </p:sp>
    </p:spTree>
    <p:extLst>
      <p:ext uri="{BB962C8B-B14F-4D97-AF65-F5344CB8AC3E}">
        <p14:creationId xmlns:p14="http://schemas.microsoft.com/office/powerpoint/2010/main" val="3041096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sp>
        <p:nvSpPr>
          <p:cNvPr id="3" name="Označba mesta vsebine 2"/>
          <p:cNvSpPr>
            <a:spLocks noGrp="1"/>
          </p:cNvSpPr>
          <p:nvPr>
            <p:ph idx="1"/>
          </p:nvPr>
        </p:nvSpPr>
        <p:spPr/>
        <p:txBody>
          <a:bodyPr/>
          <a:lstStyle/>
          <a:p>
            <a:r>
              <a:rPr lang="sl-SI" dirty="0" smtClean="0"/>
              <a:t>Jutri </a:t>
            </a:r>
            <a:r>
              <a:rPr lang="sl-SI" dirty="0"/>
              <a:t>je </a:t>
            </a:r>
            <a:r>
              <a:rPr lang="sl-SI" dirty="0" smtClean="0"/>
              <a:t>torek </a:t>
            </a:r>
            <a:r>
              <a:rPr lang="sl-SI" dirty="0"/>
              <a:t>in na urniku je </a:t>
            </a:r>
            <a:r>
              <a:rPr lang="sl-SI" dirty="0" smtClean="0"/>
              <a:t>likovna umetnost. Želim </a:t>
            </a:r>
            <a:r>
              <a:rPr lang="sl-SI" dirty="0"/>
              <a:t>si, da se pri tej nalogi sprostite in vključite vašo odlično ustvarjalnost. </a:t>
            </a:r>
            <a:endParaRPr lang="sl-SI" dirty="0" smtClean="0"/>
          </a:p>
          <a:p>
            <a:pPr marL="0" indent="0">
              <a:buNone/>
            </a:pPr>
            <a:endParaRPr lang="sl-SI" dirty="0" smtClean="0"/>
          </a:p>
          <a:p>
            <a:pPr marL="0" indent="0">
              <a:buNone/>
            </a:pPr>
            <a:r>
              <a:rPr lang="sl-SI" sz="3600" dirty="0" smtClean="0">
                <a:solidFill>
                  <a:srgbClr val="90C226"/>
                </a:solidFill>
                <a:ea typeface="+mj-ea"/>
                <a:cs typeface="+mj-cs"/>
              </a:rPr>
              <a:t>POTREBŠČINE</a:t>
            </a:r>
          </a:p>
          <a:p>
            <a:r>
              <a:rPr lang="sl-SI" dirty="0"/>
              <a:t>Digitalni fotoaparat</a:t>
            </a:r>
          </a:p>
          <a:p>
            <a:r>
              <a:rPr lang="sl-SI" dirty="0"/>
              <a:t>Mobitel, če nimate digitalnega </a:t>
            </a:r>
            <a:r>
              <a:rPr lang="sl-SI" dirty="0" smtClean="0"/>
              <a:t>fotoaparata</a:t>
            </a:r>
          </a:p>
          <a:p>
            <a:r>
              <a:rPr lang="sl-SI" dirty="0" smtClean="0"/>
              <a:t>Domišljija </a:t>
            </a:r>
            <a:endParaRPr lang="sl-SI" dirty="0"/>
          </a:p>
          <a:p>
            <a:pPr marL="0" indent="0">
              <a:buNone/>
            </a:pPr>
            <a:endParaRPr lang="sl-SI" dirty="0"/>
          </a:p>
        </p:txBody>
      </p:sp>
    </p:spTree>
    <p:extLst>
      <p:ext uri="{BB962C8B-B14F-4D97-AF65-F5344CB8AC3E}">
        <p14:creationId xmlns:p14="http://schemas.microsoft.com/office/powerpoint/2010/main" val="315462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Pred začetkom</a:t>
            </a:r>
            <a:endParaRPr lang="sl-SI" dirty="0"/>
          </a:p>
        </p:txBody>
      </p:sp>
      <p:sp>
        <p:nvSpPr>
          <p:cNvPr id="3" name="Označba mesta vsebine 2"/>
          <p:cNvSpPr>
            <a:spLocks noGrp="1"/>
          </p:cNvSpPr>
          <p:nvPr>
            <p:ph idx="1"/>
          </p:nvPr>
        </p:nvSpPr>
        <p:spPr/>
        <p:txBody>
          <a:bodyPr/>
          <a:lstStyle/>
          <a:p>
            <a:pPr marL="0" indent="0">
              <a:buNone/>
            </a:pPr>
            <a:r>
              <a:rPr lang="sl-SI" dirty="0" smtClean="0"/>
              <a:t>Preden pričnete si na tem </a:t>
            </a:r>
            <a:r>
              <a:rPr lang="sl-SI" dirty="0" smtClean="0">
                <a:hlinkClick r:id="rId3"/>
              </a:rPr>
              <a:t>linku</a:t>
            </a:r>
            <a:r>
              <a:rPr lang="sl-SI" dirty="0" smtClean="0"/>
              <a:t> preberite nekaj osnov o fotografiji.</a:t>
            </a:r>
          </a:p>
          <a:p>
            <a:pPr marL="0" indent="0">
              <a:buNone/>
            </a:pPr>
            <a:endParaRPr lang="sl-SI" dirty="0"/>
          </a:p>
          <a:p>
            <a:pPr marL="0" indent="0">
              <a:buNone/>
            </a:pPr>
            <a:r>
              <a:rPr lang="sl-SI" dirty="0" smtClean="0"/>
              <a:t>Nato si na tem </a:t>
            </a:r>
            <a:r>
              <a:rPr lang="sl-SI" dirty="0" smtClean="0">
                <a:hlinkClick r:id="rId4"/>
              </a:rPr>
              <a:t>linku </a:t>
            </a:r>
            <a:r>
              <a:rPr lang="sl-SI" dirty="0" smtClean="0"/>
              <a:t>preberite nekaj o portretu in na tem </a:t>
            </a:r>
            <a:r>
              <a:rPr lang="sl-SI" dirty="0" smtClean="0">
                <a:hlinkClick r:id="rId5"/>
              </a:rPr>
              <a:t>linku</a:t>
            </a:r>
            <a:r>
              <a:rPr lang="sl-SI" dirty="0" smtClean="0"/>
              <a:t> o krajini</a:t>
            </a:r>
          </a:p>
          <a:p>
            <a:pPr marL="0" indent="0">
              <a:buNone/>
            </a:pPr>
            <a:endParaRPr lang="sl-SI" dirty="0"/>
          </a:p>
        </p:txBody>
      </p:sp>
      <p:pic>
        <p:nvPicPr>
          <p:cNvPr id="1026" name="Picture 2" descr="https://eucbeniki.sio.si/lum8/2465/45766974615f4c756b65c5b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929" y="3344008"/>
            <a:ext cx="3019425" cy="3019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ucbeniki.sio.si/lum8/2465/mirko_bijuklic_soline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2644" y="3672230"/>
            <a:ext cx="3159125" cy="20499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eve McCurry: Ta fotografija je nabita s čustvi - Val 2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95760" y="503576"/>
            <a:ext cx="1528731" cy="22592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otografije za doživljajske seminarje Bele krajine | Jost Ganta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45558" y="3726528"/>
            <a:ext cx="3378933" cy="2254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8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NAVODILO</a:t>
            </a:r>
            <a:endParaRPr lang="sl-SI" dirty="0"/>
          </a:p>
        </p:txBody>
      </p:sp>
      <p:sp>
        <p:nvSpPr>
          <p:cNvPr id="3" name="Označba mesta vsebine 2"/>
          <p:cNvSpPr>
            <a:spLocks noGrp="1"/>
          </p:cNvSpPr>
          <p:nvPr>
            <p:ph idx="1"/>
          </p:nvPr>
        </p:nvSpPr>
        <p:spPr/>
        <p:txBody>
          <a:bodyPr/>
          <a:lstStyle/>
          <a:p>
            <a:pPr marL="0" indent="0">
              <a:buNone/>
            </a:pPr>
            <a:r>
              <a:rPr lang="sl-SI" dirty="0" smtClean="0"/>
              <a:t>Kot ste verjetno že ugotovili, boste fotografirali. Vsak izmed vas naj posname dve fotografiji kot portret (lahko si izbereta starše, brate, sestre, nečake, ali pa domačo žival …) in dve fotografiji krajine. Potrudite se in za vsako fotografijo izberite drug motiv. </a:t>
            </a:r>
          </a:p>
          <a:p>
            <a:pPr marL="0" indent="0">
              <a:buNone/>
            </a:pPr>
            <a:endParaRPr lang="sl-SI" dirty="0"/>
          </a:p>
          <a:p>
            <a:pPr marL="0" indent="0">
              <a:buNone/>
            </a:pPr>
            <a:r>
              <a:rPr lang="sl-SI" dirty="0" smtClean="0"/>
              <a:t>Kot navdih vam prilagam par fotografij krajine in portretov, ki so se našli v moji fotografski zbirki.</a:t>
            </a:r>
            <a:endParaRPr lang="sl-SI" dirty="0"/>
          </a:p>
        </p:txBody>
      </p:sp>
    </p:spTree>
    <p:extLst>
      <p:ext uri="{BB962C8B-B14F-4D97-AF65-F5344CB8AC3E}">
        <p14:creationId xmlns:p14="http://schemas.microsoft.com/office/powerpoint/2010/main" val="41583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9" name="Označba mesta vsebine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954" y="96715"/>
            <a:ext cx="2368610" cy="3158148"/>
          </a:xfrm>
        </p:spPr>
      </p:pic>
      <p:sp>
        <p:nvSpPr>
          <p:cNvPr id="10" name="PoljeZBesedilom 9"/>
          <p:cNvSpPr txBox="1"/>
          <p:nvPr/>
        </p:nvSpPr>
        <p:spPr>
          <a:xfrm>
            <a:off x="167954" y="3349869"/>
            <a:ext cx="2368610" cy="307777"/>
          </a:xfrm>
          <a:prstGeom prst="rect">
            <a:avLst/>
          </a:prstGeom>
          <a:noFill/>
        </p:spPr>
        <p:txBody>
          <a:bodyPr wrap="square" rtlCol="0">
            <a:spAutoFit/>
          </a:bodyPr>
          <a:lstStyle/>
          <a:p>
            <a:r>
              <a:rPr lang="sl-SI" sz="1400" dirty="0" smtClean="0"/>
              <a:t>Avtoportret</a:t>
            </a:r>
            <a:endParaRPr lang="sl-SI" sz="1400" dirty="0"/>
          </a:p>
        </p:txBody>
      </p:sp>
      <p:pic>
        <p:nvPicPr>
          <p:cNvPr id="11" name="Slika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1834" y="167054"/>
            <a:ext cx="3316898" cy="4422530"/>
          </a:xfrm>
          <a:prstGeom prst="rect">
            <a:avLst/>
          </a:prstGeom>
        </p:spPr>
      </p:pic>
      <p:sp>
        <p:nvSpPr>
          <p:cNvPr id="12" name="PoljeZBesedilom 11"/>
          <p:cNvSpPr txBox="1"/>
          <p:nvPr/>
        </p:nvSpPr>
        <p:spPr>
          <a:xfrm>
            <a:off x="3490546" y="4783015"/>
            <a:ext cx="3587262" cy="461665"/>
          </a:xfrm>
          <a:prstGeom prst="rect">
            <a:avLst/>
          </a:prstGeom>
          <a:noFill/>
        </p:spPr>
        <p:txBody>
          <a:bodyPr wrap="square" rtlCol="0">
            <a:spAutoFit/>
          </a:bodyPr>
          <a:lstStyle/>
          <a:p>
            <a:r>
              <a:rPr lang="sl-SI" sz="1200" dirty="0" smtClean="0"/>
              <a:t>Portret moje babice, sestrične in bratrančevega sina.</a:t>
            </a:r>
            <a:endParaRPr lang="sl-SI" sz="1200" dirty="0"/>
          </a:p>
        </p:txBody>
      </p:sp>
      <p:pic>
        <p:nvPicPr>
          <p:cNvPr id="13" name="Slika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2334" y="134861"/>
            <a:ext cx="2400266" cy="3200354"/>
          </a:xfrm>
          <a:prstGeom prst="rect">
            <a:avLst/>
          </a:prstGeom>
        </p:spPr>
      </p:pic>
      <p:sp>
        <p:nvSpPr>
          <p:cNvPr id="14" name="PoljeZBesedilom 13"/>
          <p:cNvSpPr txBox="1"/>
          <p:nvPr/>
        </p:nvSpPr>
        <p:spPr>
          <a:xfrm>
            <a:off x="7605346" y="3503757"/>
            <a:ext cx="2373923" cy="307777"/>
          </a:xfrm>
          <a:prstGeom prst="rect">
            <a:avLst/>
          </a:prstGeom>
          <a:noFill/>
        </p:spPr>
        <p:txBody>
          <a:bodyPr wrap="square" rtlCol="0">
            <a:spAutoFit/>
          </a:bodyPr>
          <a:lstStyle/>
          <a:p>
            <a:r>
              <a:rPr lang="sl-SI" sz="1400" dirty="0" smtClean="0"/>
              <a:t>Portret moje krščenke</a:t>
            </a:r>
            <a:endParaRPr lang="sl-SI" sz="1400" dirty="0"/>
          </a:p>
        </p:txBody>
      </p:sp>
      <p:pic>
        <p:nvPicPr>
          <p:cNvPr id="15" name="Slika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954" y="3752652"/>
            <a:ext cx="3305969" cy="2479476"/>
          </a:xfrm>
          <a:prstGeom prst="rect">
            <a:avLst/>
          </a:prstGeom>
        </p:spPr>
      </p:pic>
      <p:sp>
        <p:nvSpPr>
          <p:cNvPr id="16" name="PoljeZBesedilom 15"/>
          <p:cNvSpPr txBox="1"/>
          <p:nvPr/>
        </p:nvSpPr>
        <p:spPr>
          <a:xfrm>
            <a:off x="167954" y="6348046"/>
            <a:ext cx="3973223" cy="307777"/>
          </a:xfrm>
          <a:prstGeom prst="rect">
            <a:avLst/>
          </a:prstGeom>
          <a:noFill/>
        </p:spPr>
        <p:txBody>
          <a:bodyPr wrap="square" rtlCol="0">
            <a:spAutoFit/>
          </a:bodyPr>
          <a:lstStyle/>
          <a:p>
            <a:r>
              <a:rPr lang="sl-SI" sz="1400" dirty="0" smtClean="0"/>
              <a:t>Portret moje mačke</a:t>
            </a:r>
            <a:endParaRPr lang="sl-SI" sz="1400" dirty="0"/>
          </a:p>
        </p:txBody>
      </p:sp>
    </p:spTree>
    <p:extLst>
      <p:ext uri="{BB962C8B-B14F-4D97-AF65-F5344CB8AC3E}">
        <p14:creationId xmlns:p14="http://schemas.microsoft.com/office/powerpoint/2010/main" val="55747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4" name="Označba mesta vsebin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863" y="113675"/>
            <a:ext cx="3836559" cy="2877419"/>
          </a:xfrm>
        </p:spPr>
      </p:pic>
      <p:sp>
        <p:nvSpPr>
          <p:cNvPr id="5" name="PoljeZBesedilom 4"/>
          <p:cNvSpPr txBox="1"/>
          <p:nvPr/>
        </p:nvSpPr>
        <p:spPr>
          <a:xfrm>
            <a:off x="422031" y="3200400"/>
            <a:ext cx="3560884" cy="523220"/>
          </a:xfrm>
          <a:prstGeom prst="rect">
            <a:avLst/>
          </a:prstGeom>
          <a:noFill/>
        </p:spPr>
        <p:txBody>
          <a:bodyPr wrap="square" rtlCol="0">
            <a:spAutoFit/>
          </a:bodyPr>
          <a:lstStyle/>
          <a:p>
            <a:r>
              <a:rPr lang="sl-SI" sz="1400" dirty="0" smtClean="0"/>
              <a:t>Slika krajine: </a:t>
            </a:r>
            <a:r>
              <a:rPr lang="sl-SI" sz="1400" dirty="0" err="1" smtClean="0"/>
              <a:t>Horseshoe</a:t>
            </a:r>
            <a:r>
              <a:rPr lang="sl-SI" sz="1400" dirty="0" smtClean="0"/>
              <a:t> bend, slikano lani na dopustu.</a:t>
            </a:r>
            <a:endParaRPr lang="sl-SI" sz="1400" dirty="0"/>
          </a:p>
        </p:txBody>
      </p:sp>
      <p:pic>
        <p:nvPicPr>
          <p:cNvPr id="6" name="Slik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5616" y="222006"/>
            <a:ext cx="3971192" cy="2978394"/>
          </a:xfrm>
          <a:prstGeom prst="rect">
            <a:avLst/>
          </a:prstGeom>
        </p:spPr>
      </p:pic>
      <p:sp>
        <p:nvSpPr>
          <p:cNvPr id="7" name="PoljeZBesedilom 6"/>
          <p:cNvSpPr txBox="1"/>
          <p:nvPr/>
        </p:nvSpPr>
        <p:spPr>
          <a:xfrm>
            <a:off x="4695616" y="3367454"/>
            <a:ext cx="4369253" cy="523220"/>
          </a:xfrm>
          <a:prstGeom prst="rect">
            <a:avLst/>
          </a:prstGeom>
          <a:noFill/>
        </p:spPr>
        <p:txBody>
          <a:bodyPr wrap="square" rtlCol="0">
            <a:spAutoFit/>
          </a:bodyPr>
          <a:lstStyle/>
          <a:p>
            <a:r>
              <a:rPr lang="sl-SI" sz="1400" dirty="0" smtClean="0"/>
              <a:t>Slika krajine: Monument </a:t>
            </a:r>
            <a:r>
              <a:rPr lang="sl-SI" sz="1400" dirty="0" err="1" smtClean="0"/>
              <a:t>valley</a:t>
            </a:r>
            <a:r>
              <a:rPr lang="sl-SI" sz="1400" dirty="0" smtClean="0"/>
              <a:t>, slikano lani na dopustu.</a:t>
            </a:r>
            <a:endParaRPr lang="sl-SI" sz="1400" dirty="0"/>
          </a:p>
        </p:txBody>
      </p:sp>
      <p:pic>
        <p:nvPicPr>
          <p:cNvPr id="8" name="Slika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1085" y="113675"/>
            <a:ext cx="2952750" cy="3937000"/>
          </a:xfrm>
          <a:prstGeom prst="rect">
            <a:avLst/>
          </a:prstGeom>
        </p:spPr>
      </p:pic>
      <p:sp>
        <p:nvSpPr>
          <p:cNvPr id="9" name="PoljeZBesedilom 8"/>
          <p:cNvSpPr txBox="1"/>
          <p:nvPr/>
        </p:nvSpPr>
        <p:spPr>
          <a:xfrm>
            <a:off x="8976946" y="4255477"/>
            <a:ext cx="3068516" cy="523220"/>
          </a:xfrm>
          <a:prstGeom prst="rect">
            <a:avLst/>
          </a:prstGeom>
          <a:noFill/>
        </p:spPr>
        <p:txBody>
          <a:bodyPr wrap="square" rtlCol="0">
            <a:spAutoFit/>
          </a:bodyPr>
          <a:lstStyle/>
          <a:p>
            <a:r>
              <a:rPr lang="sl-SI" sz="1400" dirty="0" smtClean="0"/>
              <a:t>Slika krajine: reka Soča, slikano pred 3 leti.</a:t>
            </a:r>
            <a:endParaRPr lang="sl-SI" sz="1400" dirty="0"/>
          </a:p>
        </p:txBody>
      </p:sp>
      <p:pic>
        <p:nvPicPr>
          <p:cNvPr id="10" name="Slika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334" y="3723620"/>
            <a:ext cx="3704492" cy="2778369"/>
          </a:xfrm>
          <a:prstGeom prst="rect">
            <a:avLst/>
          </a:prstGeom>
        </p:spPr>
      </p:pic>
      <p:sp>
        <p:nvSpPr>
          <p:cNvPr id="11" name="PoljeZBesedilom 10"/>
          <p:cNvSpPr txBox="1"/>
          <p:nvPr/>
        </p:nvSpPr>
        <p:spPr>
          <a:xfrm>
            <a:off x="4545623" y="5345723"/>
            <a:ext cx="4728379" cy="523220"/>
          </a:xfrm>
          <a:prstGeom prst="rect">
            <a:avLst/>
          </a:prstGeom>
          <a:noFill/>
        </p:spPr>
        <p:txBody>
          <a:bodyPr wrap="square" rtlCol="0">
            <a:spAutoFit/>
          </a:bodyPr>
          <a:lstStyle/>
          <a:p>
            <a:r>
              <a:rPr lang="sl-SI" sz="1400" dirty="0" smtClean="0"/>
              <a:t>Slika krajine: Razgled na Novo Gorico s Sabotina, slikano pred 3 leti. </a:t>
            </a:r>
            <a:endParaRPr lang="sl-SI" sz="1400" dirty="0"/>
          </a:p>
        </p:txBody>
      </p:sp>
    </p:spTree>
    <p:extLst>
      <p:ext uri="{BB962C8B-B14F-4D97-AF65-F5344CB8AC3E}">
        <p14:creationId xmlns:p14="http://schemas.microsoft.com/office/powerpoint/2010/main" val="252298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theme/theme1.xml><?xml version="1.0" encoding="utf-8"?>
<a:theme xmlns:a="http://schemas.openxmlformats.org/drawingml/2006/main" name="Gladko">
  <a:themeElements>
    <a:clrScheme name="Gladko">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Gladk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adk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32</TotalTime>
  <Words>210</Words>
  <Application>Microsoft Office PowerPoint</Application>
  <PresentationFormat>Širokozaslonsko</PresentationFormat>
  <Paragraphs>25</Paragraphs>
  <Slides>6</Slides>
  <Notes>1</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6</vt:i4>
      </vt:variant>
    </vt:vector>
  </HeadingPairs>
  <TitlesOfParts>
    <vt:vector size="11" baseType="lpstr">
      <vt:lpstr>Arial</vt:lpstr>
      <vt:lpstr>Calibri</vt:lpstr>
      <vt:lpstr>Trebuchet MS</vt:lpstr>
      <vt:lpstr>Wingdings 3</vt:lpstr>
      <vt:lpstr>Gladko</vt:lpstr>
      <vt:lpstr>FOTOGRAFIJA</vt:lpstr>
      <vt:lpstr>PowerPointova predstavitev</vt:lpstr>
      <vt:lpstr>Pred začetkom</vt:lpstr>
      <vt:lpstr>NAVODILO</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FOTOGRAFIJA</dc:title>
  <dc:creator>Kat Her</dc:creator>
  <cp:lastModifiedBy>Kat Her</cp:lastModifiedBy>
  <cp:revision>5</cp:revision>
  <dcterms:created xsi:type="dcterms:W3CDTF">2020-12-14T12:23:14Z</dcterms:created>
  <dcterms:modified xsi:type="dcterms:W3CDTF">2020-12-14T12:56:01Z</dcterms:modified>
</cp:coreProperties>
</file>