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470E-42BB-4925-BCA3-C14E83BF3DF3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2D3-7441-4402-BD6E-25815E4C25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50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470E-42BB-4925-BCA3-C14E83BF3DF3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2D3-7441-4402-BD6E-25815E4C25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346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470E-42BB-4925-BCA3-C14E83BF3DF3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2D3-7441-4402-BD6E-25815E4C25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09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470E-42BB-4925-BCA3-C14E83BF3DF3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2D3-7441-4402-BD6E-25815E4C25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306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470E-42BB-4925-BCA3-C14E83BF3DF3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2D3-7441-4402-BD6E-25815E4C25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427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470E-42BB-4925-BCA3-C14E83BF3DF3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2D3-7441-4402-BD6E-25815E4C25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29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470E-42BB-4925-BCA3-C14E83BF3DF3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2D3-7441-4402-BD6E-25815E4C25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263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470E-42BB-4925-BCA3-C14E83BF3DF3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2D3-7441-4402-BD6E-25815E4C25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212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470E-42BB-4925-BCA3-C14E83BF3DF3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2D3-7441-4402-BD6E-25815E4C25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1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470E-42BB-4925-BCA3-C14E83BF3DF3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2D3-7441-4402-BD6E-25815E4C25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438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470E-42BB-4925-BCA3-C14E83BF3DF3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C2D3-7441-4402-BD6E-25815E4C25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351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470E-42BB-4925-BCA3-C14E83BF3DF3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C2D3-7441-4402-BD6E-25815E4C25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3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27" y="553156"/>
            <a:ext cx="11301843" cy="13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2" y="1332089"/>
            <a:ext cx="11899672" cy="30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44" y="460801"/>
            <a:ext cx="9166577" cy="5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11" y="244183"/>
            <a:ext cx="10374489" cy="600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3" y="496711"/>
            <a:ext cx="11404512" cy="603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6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59" y="2246488"/>
            <a:ext cx="11931493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08" y="778933"/>
            <a:ext cx="10505441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0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-10947"/>
            <a:ext cx="10092266" cy="6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5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83" y="372533"/>
            <a:ext cx="11650976" cy="61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4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32" y="1919112"/>
            <a:ext cx="11544579" cy="28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1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2" y="1140178"/>
            <a:ext cx="11657360" cy="45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4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64" y="1806223"/>
            <a:ext cx="11541064" cy="267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Širokozaslonsko</PresentationFormat>
  <Paragraphs>0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SamoZ</dc:creator>
  <cp:lastModifiedBy>SamoZ</cp:lastModifiedBy>
  <cp:revision>4</cp:revision>
  <dcterms:created xsi:type="dcterms:W3CDTF">2021-11-03T07:11:03Z</dcterms:created>
  <dcterms:modified xsi:type="dcterms:W3CDTF">2021-11-06T10:28:56Z</dcterms:modified>
</cp:coreProperties>
</file>