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20" r:id="rId3"/>
    <p:sldId id="563" r:id="rId4"/>
    <p:sldId id="564" r:id="rId5"/>
    <p:sldId id="565" r:id="rId6"/>
    <p:sldId id="566" r:id="rId7"/>
    <p:sldId id="567" r:id="rId8"/>
    <p:sldId id="569" r:id="rId9"/>
    <p:sldId id="570" r:id="rId10"/>
    <p:sldId id="5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92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16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C1D0EE9-DB58-4028-8956-CAF7EA8FB9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40D93E6-4E06-4457-BF72-62934EF83C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47B50C6-2C86-46E4-B0D1-7CA9B3D381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63FCEC9B-07A0-4649-86FB-EC24412E9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82550A2F-9943-4CE4-9CA6-4F38233FE2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C66106AB-FFAE-4D9D-871C-9C4552DDB4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B05C27C-6E6F-4D42-A5DF-5E02E55FB5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3DAD8FE-CBF8-4C48-BF07-CC1FC399EB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3A3BD99-3B3A-4DDE-B39F-B7F84CDC9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D19C18C1-DE65-485B-8AF1-9C4A103BA9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AD0C869D-36B2-435B-A094-224BCFF8D2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7E066AE-DEBF-4349-BB0D-452631642A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0C28138B-B1CD-4DB6-BD78-1BBD03EEA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991AD5CA-C849-4748-9084-86B49E68D7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17D337B-08D5-4049-A911-FD37F547C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C819-67F0-41AF-AD53-B9B7E065410F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E4290DC-2AEB-4090-9FFF-7D6872838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7071411-EF93-414E-8363-3CC083119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4E2-3E10-438E-8F5A-4EDFD7B7C7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728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CB68B1-54AD-4EB7-A2B3-8EDE06BD7A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A228E6-6603-445B-BBC0-B0A186D073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312BE-7CFA-48F3-AF6C-6237E5A5EC4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40B99EC-6847-4B76-B664-7B4B59A3CF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6B84-DD80-4B9F-B832-2F4D6C785460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24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6DE6EB-410A-4E36-A0B4-5D7761D55B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1D33EB-01AB-461A-A2F5-4A6CC00594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5561C-D0F1-4D5A-9629-1DD0813A017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F6E1FE8-CF1F-46B4-A0E3-5F46088648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702-473D-4731-A10D-A6AE4E8E356D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614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9C0935-CC73-4D33-B4F1-F46FA58C97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1349F6-1486-4A79-A64C-4736DF7A6A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4B7BB-7B03-44D8-916B-2AC3C271503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3EDD689-0D6D-4341-B3DD-CAED8BC7D8E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1455-B285-45C1-B64C-94EB7F3AFCF5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66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342B8D-310C-421C-BDA6-4B3E10A6B0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9C8646-89E8-4D7F-81A4-5D4322440D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0201A-4321-4B2E-A070-979459DD6D9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B6900A2-6696-4DF1-8A39-88DBE15215B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3593-AD16-466E-BFB1-94B10DFB4C52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99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99E8D-FC57-4997-81A9-E654666F92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25D8C-C1D4-4CDA-8326-A6C7496FF7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96471-D442-4B6C-B8B5-B0142A93E24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73DB9EA-44FF-48BE-B486-55ABE5A860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ED022-DAA1-4DAC-8AFC-A73086C4F38C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89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FEEA56-6398-475A-87A4-A3B64D1F68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1924B4-6597-47EA-B4D4-3FDD6E9D14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01DB1-FB77-4797-BC1E-5E89358E3EA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D0057E2-B057-4FC7-A8B2-EF2366DC6C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B753-3EFB-4525-8C44-FD5D5AE90B01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295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1D1DB9-3587-4D68-A186-75E18FD684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9795CA7-876C-4755-AC0F-5E04A7E887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90EA-CBF9-4EE0-861C-77C87BD5EF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78E3E03-27A0-4C60-B7B9-22A08C0FB9A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9B1E-0BEF-4FAF-84D6-1929C59E249F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08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76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0832BA-0233-4FF6-8166-E68EC7D00A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A29FAC6-D0E0-4210-8284-E8E37037F9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66673-E925-4245-AC5E-222C7898A8A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35506A7-35B2-4397-9507-F09B9F9CE33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E59F-626F-4C26-AD95-F7EC6C9F6C1A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0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2167BD-0F4D-4C4F-BC2F-4C67630D2E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0013D2-9886-41AD-98A7-1B6B10EA0C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1DF99-B39A-4952-B85E-795E9BD8CEA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57BE5DE-2946-443B-9152-314B664BCA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3497-B0B2-4146-8677-16EB3B7A23D4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9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8AC766-16E4-4226-A06E-8300D9ED59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1C718-A640-4449-90D9-73A8B23D32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1EBF3-B5D2-4C81-8ED2-F033AF65D7B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4F48A57-D07A-49E6-B08D-37BFFF2062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7EA6-5D1A-47F3-B51F-F6467E46A35D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05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6F9AC5-D7E4-45DB-9743-620773EAEB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BAF679-3AFC-4146-98F6-3064B3A729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4316C-9165-431F-A24F-33D2D6A74B4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450C059-36A8-4E32-AA15-418C0AE043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D66C-8C64-4B2A-8314-F098E60C1827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478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4E07E9F-B120-4BA4-BEC4-9095FE00E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757434-52F6-4869-AA68-704F80B492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D0C20-B18F-4D3C-92B5-68F18D4A3F2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9FB91C4-CF8C-4C75-9BA3-DA96E61769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656A-4AFD-4FDB-B977-3D585C56EB85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85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00B439-E80D-4A0B-A73E-B5BF039B00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6BBDEC8-19DC-4559-934E-C426D79314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2A86F-89C7-4453-8976-AB74657FEAB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91E10B6-3459-45E1-A685-D16E54FB454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CE7F-2021-48BE-8D53-9B99914232E1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40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A5129-B5F2-4A84-AC47-897EC7071A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6D8BD-EE64-4EF9-BA8D-293B86A7FE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13777-705D-4896-B4AC-78FEADDD607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A323DB1-BF89-44F2-84FD-7FCC4364A93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EB8E-E052-4993-B94D-794ED45F1814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1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3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17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76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3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2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0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A96A-6D25-45B7-97E9-835CB3F2BE2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0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16FB550-B57E-4683-A3D5-9E9846A1BB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3084395-0CC7-4FD9-B63F-A80E1AABB5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E82D622A-2DA5-4726-9338-33D529400CFB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6CA2990-3282-4CB5-8789-E5EBCB6AF7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3AC85DAE-B099-4E23-8DC9-01A81DCD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A92A6EC5-F3EC-4A36-92DB-043D42EE4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C3DD7476-7CB1-438A-AF98-3B301A459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F0DF927A-095E-4C65-B367-C7B8E54B6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4F3A9B6-70DA-43E3-8036-35B85248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D542E98C-711D-473C-9538-DF690963E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F764ADD-8D1A-475E-A953-1AC8CCE2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F728F4EC-5674-4CC9-9C53-BDEF794B3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64602639-69B8-4361-B806-899B51731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A59D1D1A-AF76-4805-9A75-5B17711DA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3F8DEE64-21A8-48CC-81E5-C81295056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DED69286-DF4B-48F4-9C56-145471B569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A5609-ADDF-4110-AF73-CB0419254115}" type="datetime1">
              <a:rPr lang="sl-SI"/>
              <a:pPr>
                <a:defRPr/>
              </a:pPr>
              <a:t>24. 01. 2022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4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>
            <a:extLst>
              <a:ext uri="{FF2B5EF4-FFF2-40B4-BE49-F238E27FC236}">
                <a16:creationId xmlns:a16="http://schemas.microsoft.com/office/drawing/2014/main" id="{C46931BB-A047-4195-B8D8-35734AB6B6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8D20038-0CB4-4F0F-9DB9-2A2C2F4D8EB8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5107" name="Ograda številke diapozitiva 2">
            <a:extLst>
              <a:ext uri="{FF2B5EF4-FFF2-40B4-BE49-F238E27FC236}">
                <a16:creationId xmlns:a16="http://schemas.microsoft.com/office/drawing/2014/main" id="{8573ACC6-95B1-464B-9426-A385AB96EF3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3E6ECCE-211F-4474-98BE-2D2A159B34B5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921F529A-818F-48D6-9D17-FFAE1F2B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41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>
                <a:solidFill>
                  <a:srgbClr val="00007D"/>
                </a:solidFill>
              </a:rPr>
              <a:t>POLITROPNA PREOBRAZBA</a:t>
            </a:r>
            <a:r>
              <a:rPr lang="sl-SI" altLang="sl-SI" sz="22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75109" name="Object 81">
            <a:extLst>
              <a:ext uri="{FF2B5EF4-FFF2-40B4-BE49-F238E27FC236}">
                <a16:creationId xmlns:a16="http://schemas.microsoft.com/office/drawing/2014/main" id="{E8B71E26-D546-4AD9-9DD5-5DAA89A98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načba" r:id="rId3" imgW="114151" imgH="215619" progId="Equation.3">
                  <p:embed/>
                </p:oleObj>
              </mc:Choice>
              <mc:Fallback>
                <p:oleObj name="Enačba" r:id="rId3" imgW="114151" imgH="215619" progId="Equation.3">
                  <p:embed/>
                  <p:pic>
                    <p:nvPicPr>
                      <p:cNvPr id="175109" name="Object 81">
                        <a:extLst>
                          <a:ext uri="{FF2B5EF4-FFF2-40B4-BE49-F238E27FC236}">
                            <a16:creationId xmlns:a16="http://schemas.microsoft.com/office/drawing/2014/main" id="{E8B71E26-D546-4AD9-9DD5-5DAA89A98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0" name="Rectangle 102">
            <a:extLst>
              <a:ext uri="{FF2B5EF4-FFF2-40B4-BE49-F238E27FC236}">
                <a16:creationId xmlns:a16="http://schemas.microsoft.com/office/drawing/2014/main" id="{E192C303-AF12-4EB4-9C0C-9A31DDE0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4" y="1965783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>
              <a:solidFill>
                <a:srgbClr val="000000"/>
              </a:solidFill>
            </a:endParaRPr>
          </a:p>
        </p:txBody>
      </p:sp>
      <p:sp>
        <p:nvSpPr>
          <p:cNvPr id="175111" name="Rectangle 107">
            <a:extLst>
              <a:ext uri="{FF2B5EF4-FFF2-40B4-BE49-F238E27FC236}">
                <a16:creationId xmlns:a16="http://schemas.microsoft.com/office/drawing/2014/main" id="{7358A7BD-D0EE-4FA7-9A77-5B71D49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4" y="2181226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>
              <a:solidFill>
                <a:srgbClr val="000000"/>
              </a:solidFill>
            </a:endParaRPr>
          </a:p>
        </p:txBody>
      </p:sp>
      <p:sp>
        <p:nvSpPr>
          <p:cNvPr id="175112" name="Rectangle 112">
            <a:extLst>
              <a:ext uri="{FF2B5EF4-FFF2-40B4-BE49-F238E27FC236}">
                <a16:creationId xmlns:a16="http://schemas.microsoft.com/office/drawing/2014/main" id="{9F19CEC0-2DF9-4955-A03B-AF19F4FC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4" y="2181226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>
              <a:solidFill>
                <a:srgbClr val="000000"/>
              </a:solidFill>
            </a:endParaRPr>
          </a:p>
        </p:txBody>
      </p:sp>
      <p:sp>
        <p:nvSpPr>
          <p:cNvPr id="175113" name="Rectangle 117">
            <a:extLst>
              <a:ext uri="{FF2B5EF4-FFF2-40B4-BE49-F238E27FC236}">
                <a16:creationId xmlns:a16="http://schemas.microsoft.com/office/drawing/2014/main" id="{7919D260-E5CA-46F8-814E-B618A849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4" y="2181226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200">
              <a:solidFill>
                <a:srgbClr val="000000"/>
              </a:solidFill>
            </a:endParaRPr>
          </a:p>
        </p:txBody>
      </p:sp>
      <p:graphicFrame>
        <p:nvGraphicFramePr>
          <p:cNvPr id="230796" name="Group 396">
            <a:extLst>
              <a:ext uri="{FF2B5EF4-FFF2-40B4-BE49-F238E27FC236}">
                <a16:creationId xmlns:a16="http://schemas.microsoft.com/office/drawing/2014/main" id="{C8B82ECF-D0DE-40A7-A724-7313CF731133}"/>
              </a:ext>
            </a:extLst>
          </p:cNvPr>
          <p:cNvGraphicFramePr>
            <a:graphicFrameLocks noGrp="1"/>
          </p:cNvGraphicFramePr>
          <p:nvPr/>
        </p:nvGraphicFramePr>
        <p:xfrm>
          <a:off x="6311901" y="476250"/>
          <a:ext cx="3052763" cy="23082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Posamezne preobrazbe lahko prikažemo s termičnimi veličinami: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Koeficient politrope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izohora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konst.</a:t>
                      </a:r>
                      <a:endParaRPr kumimoji="0" lang="sl-SI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l-SI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pV</a:t>
                      </a:r>
                      <a:r>
                        <a:rPr kumimoji="0" lang="sl-SI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konst.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∞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izobara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= konst.</a:t>
                      </a:r>
                      <a:endParaRPr kumimoji="0" lang="sl-SI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pV</a:t>
                      </a:r>
                      <a:r>
                        <a:rPr kumimoji="0" lang="sl-SI" sz="11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konst.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0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izoterma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= konst.</a:t>
                      </a:r>
                      <a:endParaRPr kumimoji="0" lang="sl-SI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pV</a:t>
                      </a:r>
                      <a:r>
                        <a:rPr kumimoji="0" lang="sl-SI" sz="11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konst.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1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izentropa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= kost.</a:t>
                      </a:r>
                      <a:endParaRPr kumimoji="0" lang="sl-SI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pV</a:t>
                      </a:r>
                      <a:r>
                        <a:rPr kumimoji="0" lang="sl-SI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=konst.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= κ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5139" name="Rectangle 397">
            <a:extLst>
              <a:ext uri="{FF2B5EF4-FFF2-40B4-BE49-F238E27FC236}">
                <a16:creationId xmlns:a16="http://schemas.microsoft.com/office/drawing/2014/main" id="{748A2249-1C59-4C71-9C6C-3A17C6017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846059"/>
            <a:ext cx="439261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793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Vse preobrazbe idealnih plinov stanj se lahko podajo z eno samo pre­obrazbo, ki jo imenujemo politropna preobrazba.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Pri politropni preobrazbi veljajo identične enačbe kot pri izentropni. Namesto koeficienta </a:t>
            </a:r>
            <a:r>
              <a:rPr lang="el-GR" altLang="sl-SI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sl-SI" altLang="sl-SI" sz="2200">
                <a:solidFill>
                  <a:srgbClr val="000000"/>
                </a:solidFill>
              </a:rPr>
              <a:t> se uporablja koeficient </a:t>
            </a:r>
            <a:r>
              <a:rPr lang="sl-SI" altLang="sl-SI" sz="2200" i="1">
                <a:solidFill>
                  <a:srgbClr val="000000"/>
                </a:solidFill>
              </a:rPr>
              <a:t>n</a:t>
            </a:r>
            <a:r>
              <a:rPr lang="sl-SI" altLang="sl-SI" sz="22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Izoterma in izentropa sta dva skrajna primera, ki oklepata območje tehničnih razteznih preobrazb in preobrazb stiskanja. Tako je </a:t>
            </a:r>
            <a:r>
              <a:rPr lang="sl-SI" altLang="sl-SI" sz="2200" i="1">
                <a:solidFill>
                  <a:srgbClr val="000000"/>
                </a:solidFill>
              </a:rPr>
              <a:t>n </a:t>
            </a:r>
            <a:r>
              <a:rPr lang="sl-SI" altLang="sl-SI" sz="2200">
                <a:solidFill>
                  <a:srgbClr val="000000"/>
                </a:solidFill>
              </a:rPr>
              <a:t>večji od 1 in manjši od </a:t>
            </a:r>
            <a:r>
              <a:rPr lang="el-GR" altLang="sl-SI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sl-SI" altLang="sl-SI" sz="22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1 &lt; </a:t>
            </a:r>
            <a:r>
              <a:rPr lang="sl-SI" altLang="sl-SI" sz="2200" i="1">
                <a:solidFill>
                  <a:srgbClr val="000000"/>
                </a:solidFill>
              </a:rPr>
              <a:t>n </a:t>
            </a:r>
            <a:r>
              <a:rPr lang="sl-SI" altLang="sl-SI" sz="2200">
                <a:solidFill>
                  <a:srgbClr val="000000"/>
                </a:solidFill>
              </a:rPr>
              <a:t>&lt; </a:t>
            </a:r>
            <a:r>
              <a:rPr lang="el-GR" altLang="sl-SI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Označba mesta številke diapozitiva 3">
            <a:extLst>
              <a:ext uri="{FF2B5EF4-FFF2-40B4-BE49-F238E27FC236}">
                <a16:creationId xmlns:a16="http://schemas.microsoft.com/office/drawing/2014/main" id="{643D007D-3255-42C2-A8F8-D347D21E5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86E1824-1730-43BA-9ABE-A241974A816B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92C3C4E6-A3CD-4323-8D75-19957F5F7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620688"/>
            <a:ext cx="8363272" cy="5760640"/>
          </a:xfrm>
          <a:blipFill rotWithShape="0">
            <a:blip r:embed="rId2"/>
            <a:stretch>
              <a:fillRect l="-948" t="-635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B7C98F-1F0E-40C8-BC8A-7F2BFD066D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692696"/>
            <a:ext cx="8496944" cy="5555704"/>
          </a:xfrm>
          <a:blipFill rotWithShape="0">
            <a:blip r:embed="rId2"/>
            <a:stretch>
              <a:fillRect l="-933" t="-659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177155" name="Označba mesta številke diapozitiva 3">
            <a:extLst>
              <a:ext uri="{FF2B5EF4-FFF2-40B4-BE49-F238E27FC236}">
                <a16:creationId xmlns:a16="http://schemas.microsoft.com/office/drawing/2014/main" id="{E5B9480C-0601-4AED-8557-DF8FA0C85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F709754-AF19-4AC7-BFB0-13B9AADEF844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7156" name="Slika 3">
            <a:extLst>
              <a:ext uri="{FF2B5EF4-FFF2-40B4-BE49-F238E27FC236}">
                <a16:creationId xmlns:a16="http://schemas.microsoft.com/office/drawing/2014/main" id="{AC5311D7-895D-457A-A2F3-55DFF2CA0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9" b="61461"/>
          <a:stretch>
            <a:fillRect/>
          </a:stretch>
        </p:blipFill>
        <p:spPr bwMode="auto">
          <a:xfrm>
            <a:off x="1127125" y="1557339"/>
            <a:ext cx="3049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4C7CC5-01D5-4E54-AA33-15CBE632D6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620688"/>
            <a:ext cx="8496944" cy="5627712"/>
          </a:xfrm>
          <a:blipFill rotWithShape="0">
            <a:blip r:embed="rId2"/>
            <a:stretch>
              <a:fillRect l="-933" t="-650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178179" name="Označba mesta številke diapozitiva 3">
            <a:extLst>
              <a:ext uri="{FF2B5EF4-FFF2-40B4-BE49-F238E27FC236}">
                <a16:creationId xmlns:a16="http://schemas.microsoft.com/office/drawing/2014/main" id="{96CFB079-9E58-4767-978F-09477738D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DB74429-13F0-49C8-B4EE-7BD5966C3E23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8180" name="Slika 7">
            <a:extLst>
              <a:ext uri="{FF2B5EF4-FFF2-40B4-BE49-F238E27FC236}">
                <a16:creationId xmlns:a16="http://schemas.microsoft.com/office/drawing/2014/main" id="{A7CB48B6-380B-4CC7-9A63-CBA0D0FA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4" r="2988"/>
          <a:stretch>
            <a:fillRect/>
          </a:stretch>
        </p:blipFill>
        <p:spPr bwMode="auto">
          <a:xfrm>
            <a:off x="1498600" y="3619501"/>
            <a:ext cx="29289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692F4B2-4EFB-40E3-874A-7657FD8F44E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78884" y="1484785"/>
            <a:ext cx="2889116" cy="430887"/>
          </a:xfrm>
          <a:prstGeom prst="rect">
            <a:avLst/>
          </a:prstGeom>
          <a:blipFill rotWithShape="0">
            <a:blip r:embed="rId4"/>
            <a:stretch>
              <a:fillRect t="-8571" b="-3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Označba mesta številke diapozitiva 3">
            <a:extLst>
              <a:ext uri="{FF2B5EF4-FFF2-40B4-BE49-F238E27FC236}">
                <a16:creationId xmlns:a16="http://schemas.microsoft.com/office/drawing/2014/main" id="{67F6C397-1423-4CCA-B175-84877900A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41CF401-9620-4877-A680-0E221E525A56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B75CC7B-22E4-42D0-A1AD-A600EFB2C1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19536" y="692696"/>
            <a:ext cx="8363272" cy="5614392"/>
          </a:xfrm>
          <a:blipFill rotWithShape="0">
            <a:blip r:embed="rId2"/>
            <a:stretch>
              <a:fillRect l="-948" t="-651" r="-1458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428FA3-5931-440F-AA95-0E00DA35E3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692696"/>
            <a:ext cx="8496944" cy="5555704"/>
          </a:xfrm>
          <a:blipFill rotWithShape="0">
            <a:blip r:embed="rId2"/>
            <a:stretch>
              <a:fillRect l="-933" t="-659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180227" name="Označba mesta številke diapozitiva 3">
            <a:extLst>
              <a:ext uri="{FF2B5EF4-FFF2-40B4-BE49-F238E27FC236}">
                <a16:creationId xmlns:a16="http://schemas.microsoft.com/office/drawing/2014/main" id="{6AF97889-16D1-49D1-98F3-9F2CCA306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D1166C6-0A5C-4CA7-8C4B-8C2E99FD8506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F4A9E8-3278-45D3-8FA8-BBD37745E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548680"/>
            <a:ext cx="8496944" cy="5699720"/>
          </a:xfrm>
          <a:blipFill rotWithShape="0">
            <a:blip r:embed="rId2"/>
            <a:stretch>
              <a:fillRect l="-933" t="-642" r="-1363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181251" name="Označba mesta številke diapozitiva 3">
            <a:extLst>
              <a:ext uri="{FF2B5EF4-FFF2-40B4-BE49-F238E27FC236}">
                <a16:creationId xmlns:a16="http://schemas.microsoft.com/office/drawing/2014/main" id="{A9039E37-F241-4895-B432-EE9455FD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8D7C182-5509-4AB9-9C41-B4C75A3CBE77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7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40A880-919D-4960-8DDD-FD93A7A288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75520" y="620688"/>
            <a:ext cx="8496944" cy="5688632"/>
          </a:xfrm>
          <a:blipFill rotWithShape="0">
            <a:blip r:embed="rId2"/>
            <a:stretch>
              <a:fillRect l="-933" t="-643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182275" name="Označba mesta številke diapozitiva 3">
            <a:extLst>
              <a:ext uri="{FF2B5EF4-FFF2-40B4-BE49-F238E27FC236}">
                <a16:creationId xmlns:a16="http://schemas.microsoft.com/office/drawing/2014/main" id="{3AA42755-75A8-4D60-BA8D-3D3E05276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152CE00-5A8D-4BDB-A2B9-FBEAE042A025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8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Označba mesta številke diapozitiva 3">
            <a:extLst>
              <a:ext uri="{FF2B5EF4-FFF2-40B4-BE49-F238E27FC236}">
                <a16:creationId xmlns:a16="http://schemas.microsoft.com/office/drawing/2014/main" id="{4A8FDB54-9D19-4CE7-A494-FCCDDED89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3A9749C-8341-4440-B19E-2D6641ADE52B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3299" name="Označba mesta vsebine 5">
            <a:extLst>
              <a:ext uri="{FF2B5EF4-FFF2-40B4-BE49-F238E27FC236}">
                <a16:creationId xmlns:a16="http://schemas.microsoft.com/office/drawing/2014/main" id="{22AFAA0E-E27E-4CCE-AF97-689BAD18C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1774825" y="692151"/>
            <a:ext cx="3937000" cy="4881563"/>
          </a:xfrm>
        </p:spPr>
      </p:pic>
      <p:pic>
        <p:nvPicPr>
          <p:cNvPr id="183300" name="Slika 1">
            <a:extLst>
              <a:ext uri="{FF2B5EF4-FFF2-40B4-BE49-F238E27FC236}">
                <a16:creationId xmlns:a16="http://schemas.microsoft.com/office/drawing/2014/main" id="{C96D521C-0211-4CB6-B516-66F935D0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2"/>
          <a:stretch>
            <a:fillRect/>
          </a:stretch>
        </p:blipFill>
        <p:spPr bwMode="auto">
          <a:xfrm>
            <a:off x="6456364" y="701676"/>
            <a:ext cx="370998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ka">
  <a:themeElements>
    <a:clrScheme name="Pik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154</Words>
  <Application>Microsoft Office PowerPoint</Application>
  <PresentationFormat>Širokozaslonsko</PresentationFormat>
  <Paragraphs>41</Paragraphs>
  <Slides>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Officeova tema</vt:lpstr>
      <vt:lpstr>Pika</vt:lpstr>
      <vt:lpstr>Microsoft Equation 3.0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OSNOVNE TERMODINAMIČNE VELIČINE</dc:title>
  <dc:creator>Tanja</dc:creator>
  <cp:lastModifiedBy>Vouk, Gaja</cp:lastModifiedBy>
  <cp:revision>20</cp:revision>
  <dcterms:created xsi:type="dcterms:W3CDTF">2021-09-26T19:56:46Z</dcterms:created>
  <dcterms:modified xsi:type="dcterms:W3CDTF">2022-01-24T19:33:42Z</dcterms:modified>
</cp:coreProperties>
</file>