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03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92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902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311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137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22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7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31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24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71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7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B29-733A-4E6F-AD9A-B0C5E5EDD999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133C-E073-465A-BB73-69F429B72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41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SorxxiBik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1SorxxiBik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V_RQgRQB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kQV_RQgRQBE&amp;t=6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027DBC-23DD-4310-8DB4-FBD423E4C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SEŠTEVANJE IN ODŠTEVANJE DALJIC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9471B9-45BB-4431-86A1-9F7488443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8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CAC31-309C-4BCA-991D-70D0DDB9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SEŠTEVANJE DALJIC</a:t>
            </a:r>
          </a:p>
        </p:txBody>
      </p:sp>
      <p:pic>
        <p:nvPicPr>
          <p:cNvPr id="4" name="Predstavnost v spletu 3" title="Seštevanje daljic (matematika, 5. razred)">
            <a:hlinkClick r:id="" action="ppaction://media"/>
            <a:extLst>
              <a:ext uri="{FF2B5EF4-FFF2-40B4-BE49-F238E27FC236}">
                <a16:creationId xmlns:a16="http://schemas.microsoft.com/office/drawing/2014/main" id="{0C4EFCB2-790F-4C79-B0AF-4BF3B9F651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9711" y="1198485"/>
            <a:ext cx="7362924" cy="414164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3271BA7-5D46-44B5-831F-A7126F02D43A}"/>
              </a:ext>
            </a:extLst>
          </p:cNvPr>
          <p:cNvSpPr txBox="1"/>
          <p:nvPr/>
        </p:nvSpPr>
        <p:spPr>
          <a:xfrm>
            <a:off x="888631" y="1731145"/>
            <a:ext cx="328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POGLEJ VIDEO</a:t>
            </a:r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5C847327-55A2-41CF-959B-CFD2876F2A20}"/>
              </a:ext>
            </a:extLst>
          </p:cNvPr>
          <p:cNvSpPr/>
          <p:nvPr/>
        </p:nvSpPr>
        <p:spPr>
          <a:xfrm>
            <a:off x="3586580" y="1731145"/>
            <a:ext cx="1003132" cy="426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hlinkClick r:id="rId4"/>
            <a:extLst>
              <a:ext uri="{FF2B5EF4-FFF2-40B4-BE49-F238E27FC236}">
                <a16:creationId xmlns:a16="http://schemas.microsoft.com/office/drawing/2014/main" id="{729AB119-C78F-48AB-8CDA-E52B3D282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518" y="5659515"/>
            <a:ext cx="3676650" cy="93345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EBEDBA3-8415-497E-B482-CA6A7EB370D7}"/>
              </a:ext>
            </a:extLst>
          </p:cNvPr>
          <p:cNvSpPr txBox="1"/>
          <p:nvPr/>
        </p:nvSpPr>
        <p:spPr>
          <a:xfrm>
            <a:off x="1174443" y="5979476"/>
            <a:ext cx="26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ALI KLIKNI NA 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06F97A0C-F26C-4BB9-9BDE-9DBA176CFBC8}"/>
              </a:ext>
            </a:extLst>
          </p:cNvPr>
          <p:cNvCxnSpPr>
            <a:cxnSpLocks/>
          </p:cNvCxnSpPr>
          <p:nvPr/>
        </p:nvCxnSpPr>
        <p:spPr>
          <a:xfrm flipV="1">
            <a:off x="3775600" y="6223331"/>
            <a:ext cx="1666412" cy="35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1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DF0A2-257C-40F3-B0F5-DA5D623C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SEŠTEVANJE DELJIC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44A0D06-E1E5-4F17-936F-4FCDCD5B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46" t="17320" r="44299" b="26652"/>
          <a:stretch/>
        </p:blipFill>
        <p:spPr>
          <a:xfrm>
            <a:off x="4696287" y="-1"/>
            <a:ext cx="6986727" cy="67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E22F11-42EC-4C32-8658-6FFCB910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ODŠTEVANJE DALJIC</a:t>
            </a:r>
          </a:p>
        </p:txBody>
      </p:sp>
      <p:pic>
        <p:nvPicPr>
          <p:cNvPr id="4" name="Predstavnost v spletu 3" title="Odštevanje daljic (matematika 5. razred)">
            <a:hlinkClick r:id="" action="ppaction://media"/>
            <a:extLst>
              <a:ext uri="{FF2B5EF4-FFF2-40B4-BE49-F238E27FC236}">
                <a16:creationId xmlns:a16="http://schemas.microsoft.com/office/drawing/2014/main" id="{FFB9BF9A-EFA6-4372-8734-2A256B5DD2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7309" y="564583"/>
            <a:ext cx="7540948" cy="424178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5671944-F4C5-4C33-9B24-3FFA631A7CCF}"/>
              </a:ext>
            </a:extLst>
          </p:cNvPr>
          <p:cNvSpPr txBox="1"/>
          <p:nvPr/>
        </p:nvSpPr>
        <p:spPr>
          <a:xfrm>
            <a:off x="880618" y="1753326"/>
            <a:ext cx="25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POGLEJ VIDEO</a:t>
            </a:r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9EE84920-A19F-4380-9D71-6524760733A0}"/>
              </a:ext>
            </a:extLst>
          </p:cNvPr>
          <p:cNvSpPr/>
          <p:nvPr/>
        </p:nvSpPr>
        <p:spPr>
          <a:xfrm>
            <a:off x="3577701" y="1828800"/>
            <a:ext cx="878889" cy="3107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2FDA41C-7718-4C9C-9F56-11577147DAB7}"/>
              </a:ext>
            </a:extLst>
          </p:cNvPr>
          <p:cNvSpPr txBox="1"/>
          <p:nvPr/>
        </p:nvSpPr>
        <p:spPr>
          <a:xfrm>
            <a:off x="888631" y="5832629"/>
            <a:ext cx="420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ALI KLIKNI NA DALJICO</a:t>
            </a:r>
          </a:p>
        </p:txBody>
      </p:sp>
      <p:pic>
        <p:nvPicPr>
          <p:cNvPr id="8" name="Slika 7">
            <a:hlinkClick r:id="rId4"/>
            <a:extLst>
              <a:ext uri="{FF2B5EF4-FFF2-40B4-BE49-F238E27FC236}">
                <a16:creationId xmlns:a16="http://schemas.microsoft.com/office/drawing/2014/main" id="{58BC9103-BCB2-4C7F-82F7-286BF9D88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098" y="5261634"/>
            <a:ext cx="3305175" cy="1381125"/>
          </a:xfrm>
          <a:prstGeom prst="rect">
            <a:avLst/>
          </a:prstGeom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372391A9-055F-4068-9D06-FBE6E5F74B97}"/>
              </a:ext>
            </a:extLst>
          </p:cNvPr>
          <p:cNvCxnSpPr/>
          <p:nvPr/>
        </p:nvCxnSpPr>
        <p:spPr>
          <a:xfrm flipV="1">
            <a:off x="5406501" y="5885895"/>
            <a:ext cx="870012" cy="66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2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F6AEAB-FB49-4CFE-842F-6F37B316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ODŠTEVANJE DALJIC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23D6F71-2AC6-4F34-A048-AE6595AFA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04" t="15310" r="49337" b="27657"/>
          <a:stretch/>
        </p:blipFill>
        <p:spPr>
          <a:xfrm>
            <a:off x="5584054" y="-17901"/>
            <a:ext cx="5906610" cy="68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D84CC4-8051-4F78-8A44-81F81517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5400" b="1" dirty="0"/>
              <a:t>REŠEVANJE DELOVNEGA ZVEZKA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145D0A0-428C-47D0-BD61-56F794BC6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9" t="62042" r="51881" b="18109"/>
          <a:stretch/>
        </p:blipFill>
        <p:spPr>
          <a:xfrm>
            <a:off x="380561" y="71021"/>
            <a:ext cx="4449397" cy="21174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106E881-DFA2-40E4-93D8-536E08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4" t="15016" r="22743" b="19352"/>
          <a:stretch/>
        </p:blipFill>
        <p:spPr>
          <a:xfrm>
            <a:off x="4969149" y="1864310"/>
            <a:ext cx="6918051" cy="478506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661A75-41A8-4541-BEA8-073539533662}"/>
              </a:ext>
            </a:extLst>
          </p:cNvPr>
          <p:cNvSpPr txBox="1"/>
          <p:nvPr/>
        </p:nvSpPr>
        <p:spPr>
          <a:xfrm>
            <a:off x="5983550" y="208627"/>
            <a:ext cx="406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REŠI NALOGE NA STRANI 76 IN 77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EDAAE18-E6F4-4206-8664-016F2F8B2BAE}"/>
              </a:ext>
            </a:extLst>
          </p:cNvPr>
          <p:cNvSpPr txBox="1"/>
          <p:nvPr/>
        </p:nvSpPr>
        <p:spPr>
          <a:xfrm>
            <a:off x="4893388" y="990302"/>
            <a:ext cx="691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Naloge reši samostojno, nato pa preveri rešitve.</a:t>
            </a:r>
          </a:p>
        </p:txBody>
      </p:sp>
    </p:spTree>
    <p:extLst>
      <p:ext uri="{BB962C8B-B14F-4D97-AF65-F5344CB8AC3E}">
        <p14:creationId xmlns:p14="http://schemas.microsoft.com/office/powerpoint/2010/main" val="23965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5DA6B1-DC87-4409-9990-56B29BB0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A09226F-4829-4C70-96B3-D45908544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9" t="62544" r="51739" b="17859"/>
          <a:stretch/>
        </p:blipFill>
        <p:spPr>
          <a:xfrm>
            <a:off x="88777" y="0"/>
            <a:ext cx="5406501" cy="25251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2246BC3-E2B4-4C07-93BD-7C0F94845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33" t="16828" r="22670" b="24272"/>
          <a:stretch/>
        </p:blipFill>
        <p:spPr>
          <a:xfrm>
            <a:off x="6175899" y="0"/>
            <a:ext cx="5294051" cy="68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6708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25</TotalTime>
  <Words>43</Words>
  <Application>Microsoft Office PowerPoint</Application>
  <PresentationFormat>Širokozaslonsko</PresentationFormat>
  <Paragraphs>13</Paragraphs>
  <Slides>7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SEŠTEVANJE IN ODŠTEVANJE DALJIC</vt:lpstr>
      <vt:lpstr>SEŠTEVANJE DALJIC</vt:lpstr>
      <vt:lpstr>SEŠTEVANJE DELJIC</vt:lpstr>
      <vt:lpstr>ODŠTEVANJE DALJIC</vt:lpstr>
      <vt:lpstr>ODŠTEVANJE DALJIC</vt:lpstr>
      <vt:lpstr>REŠEVANJE DELOVNEGA ZVEZKA</vt:lpstr>
      <vt:lpstr>REŠITVE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SEŠTEVANJE IN ODŠTEVANJE DALJIC</dc:title>
  <dc:creator>OŠ Lenart 03</dc:creator>
  <cp:lastModifiedBy>OŠ Lenart 03</cp:lastModifiedBy>
  <cp:revision>3</cp:revision>
  <dcterms:created xsi:type="dcterms:W3CDTF">2021-11-17T16:05:20Z</dcterms:created>
  <dcterms:modified xsi:type="dcterms:W3CDTF">2021-11-17T16:30:27Z</dcterms:modified>
</cp:coreProperties>
</file>