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ŽivaČebulj" initials="ŽČ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00FF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56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10. 12. 2020</a:t>
            </a:fld>
            <a:endParaRPr lang="sl-SI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10. 12. 2020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10. 12. 2020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10. 12. 2020</a:t>
            </a:fld>
            <a:endParaRPr lang="sl-SI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sl-SI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10. 12. 2020</a:t>
            </a:fld>
            <a:endParaRPr lang="sl-SI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10. 12. 2020</a:t>
            </a:fld>
            <a:endParaRPr lang="sl-SI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10. 12. 2020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10. 12. 2020</a:t>
            </a:fld>
            <a:endParaRPr lang="sl-SI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10. 12. 2020</a:t>
            </a:fld>
            <a:endParaRPr lang="sl-SI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10. 12. 2020</a:t>
            </a:fld>
            <a:endParaRPr lang="sl-SI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B9FA-A62B-4C35-84E9-2BE7DD8E7FEE}" type="datetimeFigureOut">
              <a:rPr lang="sl-SI" smtClean="0"/>
              <a:pPr/>
              <a:t>10. 12. 2020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830B9FA-A62B-4C35-84E9-2BE7DD8E7FEE}" type="datetimeFigureOut">
              <a:rPr lang="sl-SI" smtClean="0"/>
              <a:pPr/>
              <a:t>10. 12. 2020</a:t>
            </a:fld>
            <a:endParaRPr lang="sl-SI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5D4993B-E2F1-4FC6-B8E8-A8A9D80A2DEA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04663"/>
            <a:ext cx="8686800" cy="645333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l-SI" b="1" dirty="0" smtClean="0">
                <a:solidFill>
                  <a:srgbClr val="FF00FF"/>
                </a:solidFill>
              </a:rPr>
              <a:t>Besedilne naloge – seštevanje in odštevanje </a:t>
            </a:r>
          </a:p>
          <a:p>
            <a:pPr marL="0" indent="0" algn="ctr">
              <a:buNone/>
            </a:pPr>
            <a:r>
              <a:rPr lang="sl-SI" b="1" dirty="0" smtClean="0">
                <a:solidFill>
                  <a:srgbClr val="FF00FF"/>
                </a:solidFill>
              </a:rPr>
              <a:t>decimalnih števil</a:t>
            </a:r>
            <a:endParaRPr lang="sl-SI" b="1" dirty="0" smtClean="0">
              <a:solidFill>
                <a:srgbClr val="FF00FF"/>
              </a:solidFill>
            </a:endParaRPr>
          </a:p>
          <a:p>
            <a:pPr marL="0" indent="0" algn="ctr">
              <a:buNone/>
            </a:pPr>
            <a:endParaRPr lang="sl-SI" b="1" dirty="0" smtClean="0">
              <a:solidFill>
                <a:srgbClr val="FF00FF"/>
              </a:solidFill>
            </a:endParaRPr>
          </a:p>
          <a:p>
            <a:pPr marL="0" indent="0" algn="ctr">
              <a:buNone/>
            </a:pPr>
            <a:r>
              <a:rPr lang="sl-SI" dirty="0" smtClean="0">
                <a:solidFill>
                  <a:schemeClr val="bg1"/>
                </a:solidFill>
              </a:rPr>
              <a:t>V učbeniku (stran </a:t>
            </a:r>
            <a:r>
              <a:rPr lang="sl-SI" b="1" dirty="0" smtClean="0">
                <a:solidFill>
                  <a:schemeClr val="bg1"/>
                </a:solidFill>
              </a:rPr>
              <a:t>171</a:t>
            </a:r>
            <a:r>
              <a:rPr lang="sl-SI" dirty="0" smtClean="0">
                <a:solidFill>
                  <a:schemeClr val="bg1"/>
                </a:solidFill>
              </a:rPr>
              <a:t>) bomo na srečanju skupaj rešili 51. in 52. nalogo.</a:t>
            </a:r>
          </a:p>
          <a:p>
            <a:pPr marL="0" indent="0" algn="ctr">
              <a:buNone/>
            </a:pPr>
            <a:endParaRPr lang="sl-SI" dirty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sl-SI" dirty="0" smtClean="0">
                <a:solidFill>
                  <a:schemeClr val="bg1"/>
                </a:solidFill>
              </a:rPr>
              <a:t>Sam reši še nalogi: </a:t>
            </a:r>
          </a:p>
          <a:p>
            <a:pPr algn="ctr">
              <a:buNone/>
            </a:pPr>
            <a:r>
              <a:rPr lang="sl-SI" b="1" dirty="0" smtClean="0">
                <a:solidFill>
                  <a:srgbClr val="FFCCFF"/>
                </a:solidFill>
              </a:rPr>
              <a:t>49 in 50.</a:t>
            </a:r>
          </a:p>
          <a:p>
            <a:pPr algn="ctr">
              <a:buNone/>
            </a:pPr>
            <a:endParaRPr lang="sl-SI" b="1" dirty="0" smtClean="0">
              <a:solidFill>
                <a:srgbClr val="FFCCFF"/>
              </a:solidFill>
            </a:endParaRPr>
          </a:p>
          <a:p>
            <a:pPr>
              <a:buNone/>
            </a:pPr>
            <a:endParaRPr lang="sl-SI" sz="2800" dirty="0" smtClean="0">
              <a:solidFill>
                <a:srgbClr val="FFCCFF"/>
              </a:solidFill>
            </a:endParaRPr>
          </a:p>
          <a:p>
            <a:pPr>
              <a:buNone/>
            </a:pPr>
            <a:endParaRPr lang="sl-SI" dirty="0">
              <a:solidFill>
                <a:schemeClr val="tx1"/>
              </a:solidFill>
            </a:endParaRPr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568" y="4221088"/>
            <a:ext cx="1456556" cy="1835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915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4388</TotalTime>
  <Words>35</Words>
  <Application>Microsoft Office PowerPoint</Application>
  <PresentationFormat>Diaprojekcija na zaslonu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5" baseType="lpstr">
      <vt:lpstr>Franklin Gothic Book</vt:lpstr>
      <vt:lpstr>Franklin Gothic Medium</vt:lpstr>
      <vt:lpstr>Wingdings 2</vt:lpstr>
      <vt:lpstr>Trek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Pika</dc:creator>
  <cp:lastModifiedBy>MAT_Štrajhar</cp:lastModifiedBy>
  <cp:revision>46</cp:revision>
  <dcterms:created xsi:type="dcterms:W3CDTF">2015-07-07T14:57:48Z</dcterms:created>
  <dcterms:modified xsi:type="dcterms:W3CDTF">2020-12-13T14:17:07Z</dcterms:modified>
</cp:coreProperties>
</file>