
<file path=[Content_Types].xml><?xml version="1.0" encoding="utf-8"?>
<Types xmlns="http://schemas.openxmlformats.org/package/2006/content-types"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1316736"/>
            <a:ext cx="7766936" cy="2072640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DREVESA IN NJIHOVI PLODOVI</a:t>
            </a:r>
            <a:endParaRPr lang="sl-SI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925568"/>
            <a:ext cx="7766936" cy="1207008"/>
          </a:xfrm>
        </p:spPr>
        <p:txBody>
          <a:bodyPr>
            <a:norm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dirty="0" smtClean="0"/>
              <a:t>Sestavila: Mojca Hauptman Jovanovič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35" y="3452622"/>
            <a:ext cx="3048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6" y="1261242"/>
            <a:ext cx="4061054" cy="405699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18" y="328877"/>
            <a:ext cx="3929227" cy="5238969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938784" y="5705856"/>
            <a:ext cx="3657600" cy="74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HRASTOV LIST IN ŽELOD</a:t>
            </a:r>
            <a:endParaRPr lang="sl-SI" sz="2400" dirty="0"/>
          </a:p>
        </p:txBody>
      </p:sp>
      <p:sp>
        <p:nvSpPr>
          <p:cNvPr id="7" name="Pravokotnik 6"/>
          <p:cNvSpPr/>
          <p:nvPr/>
        </p:nvSpPr>
        <p:spPr>
          <a:xfrm>
            <a:off x="5364480" y="5925312"/>
            <a:ext cx="3803904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HRAST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2002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5" y="914400"/>
            <a:ext cx="5296877" cy="35180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2" y="405384"/>
            <a:ext cx="3176016" cy="4234688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926592" y="5047488"/>
            <a:ext cx="4852416" cy="10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BUKOV LIST IN ŽIR</a:t>
            </a:r>
            <a:endParaRPr lang="sl-SI" sz="2800" dirty="0"/>
          </a:p>
        </p:txBody>
      </p:sp>
      <p:sp>
        <p:nvSpPr>
          <p:cNvPr id="5" name="Pravokotnik 4"/>
          <p:cNvSpPr/>
          <p:nvPr/>
        </p:nvSpPr>
        <p:spPr>
          <a:xfrm>
            <a:off x="6473952" y="5132832"/>
            <a:ext cx="3023616" cy="816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BUKEV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0565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>
          <a:xfrm>
            <a:off x="747595" y="414529"/>
            <a:ext cx="4039417" cy="50231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7" y="414530"/>
            <a:ext cx="3791712" cy="505561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747595" y="5827776"/>
            <a:ext cx="4039417" cy="707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JAVOREJEV LIST IN KRILASTA SEMENA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394960" y="5827776"/>
            <a:ext cx="3681985" cy="707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JAVOR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0675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1170432"/>
            <a:ext cx="4779264" cy="35844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96" y="536448"/>
            <a:ext cx="3825240" cy="462730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46176" y="5364480"/>
            <a:ext cx="44135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LIST IN PLOD PRAVEGA KOSTANJA</a:t>
            </a: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6022848" y="5608320"/>
            <a:ext cx="3523488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PRAVI KOSTANJ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2369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>
          <a:xfrm>
            <a:off x="585979" y="249936"/>
            <a:ext cx="3935772" cy="50657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87" y="1365814"/>
            <a:ext cx="5307377" cy="354756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499872" y="5839968"/>
            <a:ext cx="4021879" cy="71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SMREKOVA VEJA IN STORŽ</a:t>
            </a: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5327904" y="5547360"/>
            <a:ext cx="4328160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SMREKA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401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37</Words>
  <Application>Microsoft Office PowerPoint</Application>
  <PresentationFormat>Širokozaslonsko</PresentationFormat>
  <Paragraphs>14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Trebuchet MS</vt:lpstr>
      <vt:lpstr>Wingdings 3</vt:lpstr>
      <vt:lpstr>Gladko</vt:lpstr>
      <vt:lpstr>DREVESA IN NJIHOVI PLODOVI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DREVESA IN NJIHOVI PLODOVI</dc:title>
  <dc:creator>Mojca</dc:creator>
  <cp:lastModifiedBy>Mojca</cp:lastModifiedBy>
  <cp:revision>10</cp:revision>
  <dcterms:created xsi:type="dcterms:W3CDTF">2020-09-14T17:15:36Z</dcterms:created>
  <dcterms:modified xsi:type="dcterms:W3CDTF">2020-09-14T17:57:10Z</dcterms:modified>
</cp:coreProperties>
</file>