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78" r:id="rId4"/>
    <p:sldId id="257" r:id="rId5"/>
    <p:sldId id="258" r:id="rId6"/>
    <p:sldId id="261" r:id="rId7"/>
    <p:sldId id="288" r:id="rId8"/>
    <p:sldId id="281" r:id="rId9"/>
    <p:sldId id="282" r:id="rId10"/>
    <p:sldId id="286" r:id="rId11"/>
    <p:sldId id="285" r:id="rId12"/>
    <p:sldId id="294" r:id="rId13"/>
    <p:sldId id="273" r:id="rId14"/>
    <p:sldId id="263" r:id="rId15"/>
    <p:sldId id="271" r:id="rId16"/>
    <p:sldId id="267" r:id="rId17"/>
    <p:sldId id="262" r:id="rId18"/>
    <p:sldId id="276" r:id="rId19"/>
    <p:sldId id="279" r:id="rId20"/>
    <p:sldId id="266" r:id="rId21"/>
    <p:sldId id="270" r:id="rId22"/>
    <p:sldId id="287" r:id="rId23"/>
    <p:sldId id="289" r:id="rId24"/>
    <p:sldId id="291" r:id="rId25"/>
    <p:sldId id="274" r:id="rId26"/>
    <p:sldId id="264" r:id="rId27"/>
    <p:sldId id="280" r:id="rId28"/>
    <p:sldId id="292" r:id="rId29"/>
    <p:sldId id="296" r:id="rId30"/>
    <p:sldId id="295" r:id="rId31"/>
    <p:sldId id="303" r:id="rId32"/>
    <p:sldId id="301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54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57BB39-A5F6-4CA2-B9AF-9C55A433FD75}" type="doc">
      <dgm:prSet loTypeId="urn:microsoft.com/office/officeart/2005/8/layout/hierarchy1" loCatId="hierarchy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F8BD4E6-C785-45EE-9865-8EFA4A47E027}">
      <dgm:prSet/>
      <dgm:spPr/>
      <dgm:t>
        <a:bodyPr/>
        <a:lstStyle/>
        <a:p>
          <a:r>
            <a:rPr lang="sl-SI" b="1" dirty="0">
              <a:latin typeface="Segoe Print" panose="02000600000000000000" pitchFamily="2" charset="0"/>
            </a:rPr>
            <a:t>PIK iz SM – slovenščina</a:t>
          </a:r>
          <a:endParaRPr lang="en-US" b="1" dirty="0">
            <a:latin typeface="Segoe Print" panose="02000600000000000000" pitchFamily="2" charset="0"/>
          </a:endParaRPr>
        </a:p>
      </dgm:t>
    </dgm:pt>
    <dgm:pt modelId="{A03F41F1-611B-4F55-B195-ACF9BADD3AB3}" type="parTrans" cxnId="{ABA4432D-C200-47DE-9234-4112F77512E6}">
      <dgm:prSet/>
      <dgm:spPr/>
      <dgm:t>
        <a:bodyPr/>
        <a:lstStyle/>
        <a:p>
          <a:endParaRPr lang="en-US"/>
        </a:p>
      </dgm:t>
    </dgm:pt>
    <dgm:pt modelId="{8584414B-346C-45B8-9159-1DB3527AA7B1}" type="sibTrans" cxnId="{ABA4432D-C200-47DE-9234-4112F77512E6}">
      <dgm:prSet/>
      <dgm:spPr/>
      <dgm:t>
        <a:bodyPr/>
        <a:lstStyle/>
        <a:p>
          <a:endParaRPr lang="en-US"/>
        </a:p>
      </dgm:t>
    </dgm:pt>
    <dgm:pt modelId="{F0A35227-D891-4543-91FF-2EDCCAF71DE9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V razpravljalnem šolskem eseju dijak v skladu s postavljenim naslovnim problemom dokaže, da je zmožen na podlagi prebranih besedil tematskega sklopa razpravljati o izbranih besedilih.</a:t>
          </a:r>
          <a:endParaRPr lang="en-US" dirty="0">
            <a:latin typeface="Segoe Print" panose="02000600000000000000" pitchFamily="2" charset="0"/>
          </a:endParaRPr>
        </a:p>
      </dgm:t>
    </dgm:pt>
    <dgm:pt modelId="{39FEF8B8-DF66-4C2F-ACB0-487C472A6D79}" type="parTrans" cxnId="{D08213AB-5084-4EAF-98A0-50BA7F04B636}">
      <dgm:prSet/>
      <dgm:spPr/>
      <dgm:t>
        <a:bodyPr/>
        <a:lstStyle/>
        <a:p>
          <a:endParaRPr lang="en-US"/>
        </a:p>
      </dgm:t>
    </dgm:pt>
    <dgm:pt modelId="{D0920552-42F6-4F13-B98D-B0D18147ACAA}" type="sibTrans" cxnId="{D08213AB-5084-4EAF-98A0-50BA7F04B636}">
      <dgm:prSet/>
      <dgm:spPr/>
      <dgm:t>
        <a:bodyPr/>
        <a:lstStyle/>
        <a:p>
          <a:endParaRPr lang="en-US"/>
        </a:p>
      </dgm:t>
    </dgm:pt>
    <dgm:pt modelId="{7C53D25E-0C25-40CC-AC3B-93C92EEA3CA4}" type="pres">
      <dgm:prSet presAssocID="{4F57BB39-A5F6-4CA2-B9AF-9C55A433FD7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F4A01B9-3FC8-42BD-9642-C734364546AA}" type="pres">
      <dgm:prSet presAssocID="{3F8BD4E6-C785-45EE-9865-8EFA4A47E027}" presName="hierRoot1" presStyleCnt="0"/>
      <dgm:spPr/>
    </dgm:pt>
    <dgm:pt modelId="{68302BB8-2636-45DC-B18B-F9A0BD99E0F1}" type="pres">
      <dgm:prSet presAssocID="{3F8BD4E6-C785-45EE-9865-8EFA4A47E027}" presName="composite" presStyleCnt="0"/>
      <dgm:spPr/>
    </dgm:pt>
    <dgm:pt modelId="{317B2812-3504-4F14-A414-4CE773BC6711}" type="pres">
      <dgm:prSet presAssocID="{3F8BD4E6-C785-45EE-9865-8EFA4A47E027}" presName="background" presStyleLbl="node0" presStyleIdx="0" presStyleCnt="2"/>
      <dgm:spPr/>
    </dgm:pt>
    <dgm:pt modelId="{6BCF3E8A-BFC3-4F24-B607-1451353025F5}" type="pres">
      <dgm:prSet presAssocID="{3F8BD4E6-C785-45EE-9865-8EFA4A47E027}" presName="text" presStyleLbl="fgAcc0" presStyleIdx="0" presStyleCnt="2">
        <dgm:presLayoutVars>
          <dgm:chPref val="3"/>
        </dgm:presLayoutVars>
      </dgm:prSet>
      <dgm:spPr/>
    </dgm:pt>
    <dgm:pt modelId="{B73DFEB8-BCC7-4300-8B75-E21F3FB75BC9}" type="pres">
      <dgm:prSet presAssocID="{3F8BD4E6-C785-45EE-9865-8EFA4A47E027}" presName="hierChild2" presStyleCnt="0"/>
      <dgm:spPr/>
    </dgm:pt>
    <dgm:pt modelId="{B758E7A0-EEDC-4A88-8D47-759224FCF1AD}" type="pres">
      <dgm:prSet presAssocID="{F0A35227-D891-4543-91FF-2EDCCAF71DE9}" presName="hierRoot1" presStyleCnt="0"/>
      <dgm:spPr/>
    </dgm:pt>
    <dgm:pt modelId="{091495C3-FA97-48AA-BF02-334FE26D0210}" type="pres">
      <dgm:prSet presAssocID="{F0A35227-D891-4543-91FF-2EDCCAF71DE9}" presName="composite" presStyleCnt="0"/>
      <dgm:spPr/>
    </dgm:pt>
    <dgm:pt modelId="{9E601B05-9ADA-4E15-A0FE-6DC1AECE11A3}" type="pres">
      <dgm:prSet presAssocID="{F0A35227-D891-4543-91FF-2EDCCAF71DE9}" presName="background" presStyleLbl="node0" presStyleIdx="1" presStyleCnt="2"/>
      <dgm:spPr/>
    </dgm:pt>
    <dgm:pt modelId="{E51179C0-705D-4ED6-B12A-A1176FECEE67}" type="pres">
      <dgm:prSet presAssocID="{F0A35227-D891-4543-91FF-2EDCCAF71DE9}" presName="text" presStyleLbl="fgAcc0" presStyleIdx="1" presStyleCnt="2">
        <dgm:presLayoutVars>
          <dgm:chPref val="3"/>
        </dgm:presLayoutVars>
      </dgm:prSet>
      <dgm:spPr/>
    </dgm:pt>
    <dgm:pt modelId="{708F5272-2926-4911-B071-DCC0919E1DB8}" type="pres">
      <dgm:prSet presAssocID="{F0A35227-D891-4543-91FF-2EDCCAF71DE9}" presName="hierChild2" presStyleCnt="0"/>
      <dgm:spPr/>
    </dgm:pt>
  </dgm:ptLst>
  <dgm:cxnLst>
    <dgm:cxn modelId="{ABA4432D-C200-47DE-9234-4112F77512E6}" srcId="{4F57BB39-A5F6-4CA2-B9AF-9C55A433FD75}" destId="{3F8BD4E6-C785-45EE-9865-8EFA4A47E027}" srcOrd="0" destOrd="0" parTransId="{A03F41F1-611B-4F55-B195-ACF9BADD3AB3}" sibTransId="{8584414B-346C-45B8-9159-1DB3527AA7B1}"/>
    <dgm:cxn modelId="{89612080-10B2-4759-83AF-0EE3850387CC}" type="presOf" srcId="{3F8BD4E6-C785-45EE-9865-8EFA4A47E027}" destId="{6BCF3E8A-BFC3-4F24-B607-1451353025F5}" srcOrd="0" destOrd="0" presId="urn:microsoft.com/office/officeart/2005/8/layout/hierarchy1"/>
    <dgm:cxn modelId="{E5218380-1D82-4810-8F22-0366BE93CD4B}" type="presOf" srcId="{F0A35227-D891-4543-91FF-2EDCCAF71DE9}" destId="{E51179C0-705D-4ED6-B12A-A1176FECEE67}" srcOrd="0" destOrd="0" presId="urn:microsoft.com/office/officeart/2005/8/layout/hierarchy1"/>
    <dgm:cxn modelId="{D08213AB-5084-4EAF-98A0-50BA7F04B636}" srcId="{4F57BB39-A5F6-4CA2-B9AF-9C55A433FD75}" destId="{F0A35227-D891-4543-91FF-2EDCCAF71DE9}" srcOrd="1" destOrd="0" parTransId="{39FEF8B8-DF66-4C2F-ACB0-487C472A6D79}" sibTransId="{D0920552-42F6-4F13-B98D-B0D18147ACAA}"/>
    <dgm:cxn modelId="{97CD1CFB-E439-4FFF-8636-C26C6A7C7E78}" type="presOf" srcId="{4F57BB39-A5F6-4CA2-B9AF-9C55A433FD75}" destId="{7C53D25E-0C25-40CC-AC3B-93C92EEA3CA4}" srcOrd="0" destOrd="0" presId="urn:microsoft.com/office/officeart/2005/8/layout/hierarchy1"/>
    <dgm:cxn modelId="{491B1A40-E6E2-4DEC-BDA6-CE9350B37B38}" type="presParOf" srcId="{7C53D25E-0C25-40CC-AC3B-93C92EEA3CA4}" destId="{DF4A01B9-3FC8-42BD-9642-C734364546AA}" srcOrd="0" destOrd="0" presId="urn:microsoft.com/office/officeart/2005/8/layout/hierarchy1"/>
    <dgm:cxn modelId="{F762485A-F966-4E39-B898-554F17A83CC7}" type="presParOf" srcId="{DF4A01B9-3FC8-42BD-9642-C734364546AA}" destId="{68302BB8-2636-45DC-B18B-F9A0BD99E0F1}" srcOrd="0" destOrd="0" presId="urn:microsoft.com/office/officeart/2005/8/layout/hierarchy1"/>
    <dgm:cxn modelId="{FE3CA744-DA1E-44EF-B5C5-90A51BFB49AA}" type="presParOf" srcId="{68302BB8-2636-45DC-B18B-F9A0BD99E0F1}" destId="{317B2812-3504-4F14-A414-4CE773BC6711}" srcOrd="0" destOrd="0" presId="urn:microsoft.com/office/officeart/2005/8/layout/hierarchy1"/>
    <dgm:cxn modelId="{A9A34E7D-CE76-453C-BC43-C62B1A7B1780}" type="presParOf" srcId="{68302BB8-2636-45DC-B18B-F9A0BD99E0F1}" destId="{6BCF3E8A-BFC3-4F24-B607-1451353025F5}" srcOrd="1" destOrd="0" presId="urn:microsoft.com/office/officeart/2005/8/layout/hierarchy1"/>
    <dgm:cxn modelId="{543EAC08-0A8C-46AE-87D3-C7F2247E3068}" type="presParOf" srcId="{DF4A01B9-3FC8-42BD-9642-C734364546AA}" destId="{B73DFEB8-BCC7-4300-8B75-E21F3FB75BC9}" srcOrd="1" destOrd="0" presId="urn:microsoft.com/office/officeart/2005/8/layout/hierarchy1"/>
    <dgm:cxn modelId="{4901A161-10E2-47E8-878E-16A7F2138E23}" type="presParOf" srcId="{7C53D25E-0C25-40CC-AC3B-93C92EEA3CA4}" destId="{B758E7A0-EEDC-4A88-8D47-759224FCF1AD}" srcOrd="1" destOrd="0" presId="urn:microsoft.com/office/officeart/2005/8/layout/hierarchy1"/>
    <dgm:cxn modelId="{116D07A4-79C8-46D0-8704-D31AD5A22129}" type="presParOf" srcId="{B758E7A0-EEDC-4A88-8D47-759224FCF1AD}" destId="{091495C3-FA97-48AA-BF02-334FE26D0210}" srcOrd="0" destOrd="0" presId="urn:microsoft.com/office/officeart/2005/8/layout/hierarchy1"/>
    <dgm:cxn modelId="{5B9A7447-E665-44CA-9646-4BFE35AA2051}" type="presParOf" srcId="{091495C3-FA97-48AA-BF02-334FE26D0210}" destId="{9E601B05-9ADA-4E15-A0FE-6DC1AECE11A3}" srcOrd="0" destOrd="0" presId="urn:microsoft.com/office/officeart/2005/8/layout/hierarchy1"/>
    <dgm:cxn modelId="{2B089138-71F1-4E89-A1D5-F9FD3ACB9DEF}" type="presParOf" srcId="{091495C3-FA97-48AA-BF02-334FE26D0210}" destId="{E51179C0-705D-4ED6-B12A-A1176FECEE67}" srcOrd="1" destOrd="0" presId="urn:microsoft.com/office/officeart/2005/8/layout/hierarchy1"/>
    <dgm:cxn modelId="{D2FEECD8-B46D-4446-A2F3-E0D0CBB2E57F}" type="presParOf" srcId="{B758E7A0-EEDC-4A88-8D47-759224FCF1AD}" destId="{708F5272-2926-4911-B071-DCC0919E1DB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BFE7AB6-4AA7-49B5-B216-D2BC912B8E2A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6DCD89B-2275-4A6A-A05F-90B49C5EB595}">
      <dgm:prSet/>
      <dgm:spPr/>
      <dgm:t>
        <a:bodyPr/>
        <a:lstStyle/>
        <a:p>
          <a:r>
            <a:rPr lang="sl-SI" b="1" dirty="0">
              <a:latin typeface="Segoe Print" panose="02000600000000000000" pitchFamily="2" charset="0"/>
            </a:rPr>
            <a:t>UMESTITI:</a:t>
          </a:r>
          <a:r>
            <a:rPr lang="sl-SI" dirty="0">
              <a:latin typeface="Segoe Print" panose="02000600000000000000" pitchFamily="2" charset="0"/>
            </a:rPr>
            <a:t>  določiti, kam v zgradbo/zgodbo spada odlomek (razlagalni esej).</a:t>
          </a:r>
          <a:endParaRPr lang="en-US" dirty="0">
            <a:latin typeface="Segoe Print" panose="02000600000000000000" pitchFamily="2" charset="0"/>
          </a:endParaRPr>
        </a:p>
      </dgm:t>
    </dgm:pt>
    <dgm:pt modelId="{05C7A900-8E64-4D7F-9CF9-5A898D5D17E3}" type="parTrans" cxnId="{ED604A7C-99C3-41B6-BA73-BE4DD76B6982}">
      <dgm:prSet/>
      <dgm:spPr/>
      <dgm:t>
        <a:bodyPr/>
        <a:lstStyle/>
        <a:p>
          <a:endParaRPr lang="en-US"/>
        </a:p>
      </dgm:t>
    </dgm:pt>
    <dgm:pt modelId="{6723BECB-3E2A-411C-AA3A-380259C96F17}" type="sibTrans" cxnId="{ED604A7C-99C3-41B6-BA73-BE4DD76B6982}">
      <dgm:prSet/>
      <dgm:spPr/>
      <dgm:t>
        <a:bodyPr/>
        <a:lstStyle/>
        <a:p>
          <a:endParaRPr lang="en-US"/>
        </a:p>
      </dgm:t>
    </dgm:pt>
    <dgm:pt modelId="{FE558871-92BA-4E75-AD98-4C4ED5CBD2DB}">
      <dgm:prSet/>
      <dgm:spPr/>
      <dgm:t>
        <a:bodyPr/>
        <a:lstStyle/>
        <a:p>
          <a:r>
            <a:rPr lang="sl-SI" b="1" dirty="0">
              <a:latin typeface="Segoe Print" panose="02000600000000000000" pitchFamily="2" charset="0"/>
            </a:rPr>
            <a:t>PREDSTAVITI (OSEBO): </a:t>
          </a:r>
          <a:r>
            <a:rPr lang="sl-SI" dirty="0">
              <a:latin typeface="Segoe Print" panose="02000600000000000000" pitchFamily="2" charset="0"/>
            </a:rPr>
            <a:t>celovito predstaviti književni lik – opis, oznaka, povzetek življenjske zgodbe.</a:t>
          </a:r>
          <a:endParaRPr lang="en-US" dirty="0">
            <a:latin typeface="Segoe Print" panose="02000600000000000000" pitchFamily="2" charset="0"/>
          </a:endParaRPr>
        </a:p>
      </dgm:t>
    </dgm:pt>
    <dgm:pt modelId="{E9175047-28CC-41A7-A33C-2EE7FE8E0037}" type="parTrans" cxnId="{3A3B893C-2D60-473A-A1A8-FE27055CCB6E}">
      <dgm:prSet/>
      <dgm:spPr/>
      <dgm:t>
        <a:bodyPr/>
        <a:lstStyle/>
        <a:p>
          <a:endParaRPr lang="en-US"/>
        </a:p>
      </dgm:t>
    </dgm:pt>
    <dgm:pt modelId="{5E8C7A7B-4825-45BF-B01E-CC708FEEC98E}" type="sibTrans" cxnId="{3A3B893C-2D60-473A-A1A8-FE27055CCB6E}">
      <dgm:prSet/>
      <dgm:spPr/>
      <dgm:t>
        <a:bodyPr/>
        <a:lstStyle/>
        <a:p>
          <a:endParaRPr lang="en-US"/>
        </a:p>
      </dgm:t>
    </dgm:pt>
    <dgm:pt modelId="{3AD065D8-BAC1-4C67-B2C5-C01C1E7813BB}">
      <dgm:prSet/>
      <dgm:spPr/>
      <dgm:t>
        <a:bodyPr/>
        <a:lstStyle/>
        <a:p>
          <a:r>
            <a:rPr lang="sl-SI" b="1" dirty="0">
              <a:latin typeface="Segoe Print" panose="02000600000000000000" pitchFamily="2" charset="0"/>
            </a:rPr>
            <a:t>OBNOVITI</a:t>
          </a:r>
          <a:r>
            <a:rPr lang="sl-SI" dirty="0">
              <a:latin typeface="Segoe Print" panose="02000600000000000000" pitchFamily="2" charset="0"/>
            </a:rPr>
            <a:t>: predstaviti dogajanje/ravnanje in delovanje knjiž. oseb v določenem prostoru in času.</a:t>
          </a:r>
          <a:endParaRPr lang="en-US" dirty="0">
            <a:latin typeface="Segoe Print" panose="02000600000000000000" pitchFamily="2" charset="0"/>
          </a:endParaRPr>
        </a:p>
      </dgm:t>
    </dgm:pt>
    <dgm:pt modelId="{99B6E936-5D19-458E-9113-3CB0E040881E}" type="parTrans" cxnId="{138C29EC-7F98-4718-B0C3-22B1318623BD}">
      <dgm:prSet/>
      <dgm:spPr/>
      <dgm:t>
        <a:bodyPr/>
        <a:lstStyle/>
        <a:p>
          <a:endParaRPr lang="en-US"/>
        </a:p>
      </dgm:t>
    </dgm:pt>
    <dgm:pt modelId="{D2A7446C-BAA3-424D-8433-95995A4E724C}" type="sibTrans" cxnId="{138C29EC-7F98-4718-B0C3-22B1318623BD}">
      <dgm:prSet/>
      <dgm:spPr/>
      <dgm:t>
        <a:bodyPr/>
        <a:lstStyle/>
        <a:p>
          <a:endParaRPr lang="en-US"/>
        </a:p>
      </dgm:t>
    </dgm:pt>
    <dgm:pt modelId="{DC1F809C-BB8B-4E0A-9795-EB45148D3070}">
      <dgm:prSet/>
      <dgm:spPr/>
      <dgm:t>
        <a:bodyPr/>
        <a:lstStyle/>
        <a:p>
          <a:r>
            <a:rPr lang="sl-SI" b="1" dirty="0">
              <a:latin typeface="Segoe Print" panose="02000600000000000000" pitchFamily="2" charset="0"/>
            </a:rPr>
            <a:t>POVZETI</a:t>
          </a:r>
          <a:r>
            <a:rPr lang="sl-SI" dirty="0">
              <a:latin typeface="Segoe Print" panose="02000600000000000000" pitchFamily="2" charset="0"/>
            </a:rPr>
            <a:t>: kratko in jedrnato podati bistvene podatke (povzetek je krajši kot obnova).</a:t>
          </a:r>
          <a:endParaRPr lang="en-US" dirty="0">
            <a:latin typeface="Segoe Print" panose="02000600000000000000" pitchFamily="2" charset="0"/>
          </a:endParaRPr>
        </a:p>
      </dgm:t>
    </dgm:pt>
    <dgm:pt modelId="{746C9F3C-529A-44F9-8BE2-9EFA31D5B76F}" type="parTrans" cxnId="{EFDE5A7C-010C-4C86-B9CD-1FED1B7C74B9}">
      <dgm:prSet/>
      <dgm:spPr/>
      <dgm:t>
        <a:bodyPr/>
        <a:lstStyle/>
        <a:p>
          <a:endParaRPr lang="en-US"/>
        </a:p>
      </dgm:t>
    </dgm:pt>
    <dgm:pt modelId="{9D436714-783E-493F-B360-58E4DC0BC55F}" type="sibTrans" cxnId="{EFDE5A7C-010C-4C86-B9CD-1FED1B7C74B9}">
      <dgm:prSet/>
      <dgm:spPr/>
      <dgm:t>
        <a:bodyPr/>
        <a:lstStyle/>
        <a:p>
          <a:endParaRPr lang="en-US"/>
        </a:p>
      </dgm:t>
    </dgm:pt>
    <dgm:pt modelId="{16F0803E-826D-49EE-AADD-D4A87FD170C8}">
      <dgm:prSet/>
      <dgm:spPr/>
      <dgm:t>
        <a:bodyPr/>
        <a:lstStyle/>
        <a:p>
          <a:r>
            <a:rPr lang="sl-SI" b="1" dirty="0">
              <a:latin typeface="Segoe Print" panose="02000600000000000000" pitchFamily="2" charset="0"/>
            </a:rPr>
            <a:t>PONAZORITI</a:t>
          </a:r>
          <a:r>
            <a:rPr lang="sl-SI" dirty="0">
              <a:latin typeface="Segoe Print" panose="02000600000000000000" pitchFamily="2" charset="0"/>
            </a:rPr>
            <a:t>: s konkretnimi primeri iz besedila podkrepiti svoje trditve (</a:t>
          </a:r>
          <a:r>
            <a:rPr lang="sl-SI" dirty="0" err="1">
              <a:latin typeface="Segoe Print" panose="02000600000000000000" pitchFamily="2" charset="0"/>
            </a:rPr>
            <a:t>ponavadi</a:t>
          </a:r>
          <a:r>
            <a:rPr lang="sl-SI" dirty="0">
              <a:latin typeface="Segoe Print" panose="02000600000000000000" pitchFamily="2" charset="0"/>
            </a:rPr>
            <a:t> izbor dogodka, povzetek in pojasnitev njegove izbire).</a:t>
          </a:r>
          <a:endParaRPr lang="en-US" dirty="0">
            <a:latin typeface="Segoe Print" panose="02000600000000000000" pitchFamily="2" charset="0"/>
          </a:endParaRPr>
        </a:p>
      </dgm:t>
    </dgm:pt>
    <dgm:pt modelId="{646BF909-FCEF-40F7-8E85-DE14DE558D60}" type="parTrans" cxnId="{0217F2C8-EA37-4729-86DF-4B40703C0A80}">
      <dgm:prSet/>
      <dgm:spPr/>
      <dgm:t>
        <a:bodyPr/>
        <a:lstStyle/>
        <a:p>
          <a:endParaRPr lang="en-US"/>
        </a:p>
      </dgm:t>
    </dgm:pt>
    <dgm:pt modelId="{AFA0FCEF-F03C-4CD4-A76C-E55FB7324C3C}" type="sibTrans" cxnId="{0217F2C8-EA37-4729-86DF-4B40703C0A80}">
      <dgm:prSet/>
      <dgm:spPr/>
      <dgm:t>
        <a:bodyPr/>
        <a:lstStyle/>
        <a:p>
          <a:endParaRPr lang="en-US"/>
        </a:p>
      </dgm:t>
    </dgm:pt>
    <dgm:pt modelId="{076D1F6C-60C6-4BC4-BEEB-57C7755633B1}" type="pres">
      <dgm:prSet presAssocID="{9BFE7AB6-4AA7-49B5-B216-D2BC912B8E2A}" presName="linear" presStyleCnt="0">
        <dgm:presLayoutVars>
          <dgm:animLvl val="lvl"/>
          <dgm:resizeHandles val="exact"/>
        </dgm:presLayoutVars>
      </dgm:prSet>
      <dgm:spPr/>
    </dgm:pt>
    <dgm:pt modelId="{5F83AC99-0B2C-4E1E-A8BE-1FEB5A5461A1}" type="pres">
      <dgm:prSet presAssocID="{16DCD89B-2275-4A6A-A05F-90B49C5EB595}" presName="parentText" presStyleLbl="node1" presStyleIdx="0" presStyleCnt="5" custLinFactNeighborX="-45" custLinFactNeighborY="-55090">
        <dgm:presLayoutVars>
          <dgm:chMax val="0"/>
          <dgm:bulletEnabled val="1"/>
        </dgm:presLayoutVars>
      </dgm:prSet>
      <dgm:spPr/>
    </dgm:pt>
    <dgm:pt modelId="{30DF84F1-DC44-4ABB-9D89-C4BE4ED8E7A3}" type="pres">
      <dgm:prSet presAssocID="{6723BECB-3E2A-411C-AA3A-380259C96F17}" presName="spacer" presStyleCnt="0"/>
      <dgm:spPr/>
    </dgm:pt>
    <dgm:pt modelId="{70DC39B5-4A49-4E23-990C-BD786704FB32}" type="pres">
      <dgm:prSet presAssocID="{FE558871-92BA-4E75-AD98-4C4ED5CBD2D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6AF3EEB-3828-43C6-A869-CF2D5E33A71A}" type="pres">
      <dgm:prSet presAssocID="{5E8C7A7B-4825-45BF-B01E-CC708FEEC98E}" presName="spacer" presStyleCnt="0"/>
      <dgm:spPr/>
    </dgm:pt>
    <dgm:pt modelId="{08DFDAE7-2469-4A1A-BC4F-3914E144A1C0}" type="pres">
      <dgm:prSet presAssocID="{3AD065D8-BAC1-4C67-B2C5-C01C1E7813BB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A20285B-4475-49B6-89DE-29AEC40DEFCD}" type="pres">
      <dgm:prSet presAssocID="{D2A7446C-BAA3-424D-8433-95995A4E724C}" presName="spacer" presStyleCnt="0"/>
      <dgm:spPr/>
    </dgm:pt>
    <dgm:pt modelId="{A2186026-B509-4347-960E-77731FD0CF7A}" type="pres">
      <dgm:prSet presAssocID="{DC1F809C-BB8B-4E0A-9795-EB45148D307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EB3C645-DCF1-4EC0-ADAD-6C8A1C7A5CC5}" type="pres">
      <dgm:prSet presAssocID="{9D436714-783E-493F-B360-58E4DC0BC55F}" presName="spacer" presStyleCnt="0"/>
      <dgm:spPr/>
    </dgm:pt>
    <dgm:pt modelId="{83B4602B-7E0E-42E8-BCF1-121FDE070FA3}" type="pres">
      <dgm:prSet presAssocID="{16F0803E-826D-49EE-AADD-D4A87FD170C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E35D221E-4649-4DE5-9C70-E72D29ADDF08}" type="presOf" srcId="{FE558871-92BA-4E75-AD98-4C4ED5CBD2DB}" destId="{70DC39B5-4A49-4E23-990C-BD786704FB32}" srcOrd="0" destOrd="0" presId="urn:microsoft.com/office/officeart/2005/8/layout/vList2"/>
    <dgm:cxn modelId="{3A3B893C-2D60-473A-A1A8-FE27055CCB6E}" srcId="{9BFE7AB6-4AA7-49B5-B216-D2BC912B8E2A}" destId="{FE558871-92BA-4E75-AD98-4C4ED5CBD2DB}" srcOrd="1" destOrd="0" parTransId="{E9175047-28CC-41A7-A33C-2EE7FE8E0037}" sibTransId="{5E8C7A7B-4825-45BF-B01E-CC708FEEC98E}"/>
    <dgm:cxn modelId="{6584E459-4063-4E4F-86E2-AB2C0BD33E28}" type="presOf" srcId="{16F0803E-826D-49EE-AADD-D4A87FD170C8}" destId="{83B4602B-7E0E-42E8-BCF1-121FDE070FA3}" srcOrd="0" destOrd="0" presId="urn:microsoft.com/office/officeart/2005/8/layout/vList2"/>
    <dgm:cxn modelId="{ED604A7C-99C3-41B6-BA73-BE4DD76B6982}" srcId="{9BFE7AB6-4AA7-49B5-B216-D2BC912B8E2A}" destId="{16DCD89B-2275-4A6A-A05F-90B49C5EB595}" srcOrd="0" destOrd="0" parTransId="{05C7A900-8E64-4D7F-9CF9-5A898D5D17E3}" sibTransId="{6723BECB-3E2A-411C-AA3A-380259C96F17}"/>
    <dgm:cxn modelId="{EFDE5A7C-010C-4C86-B9CD-1FED1B7C74B9}" srcId="{9BFE7AB6-4AA7-49B5-B216-D2BC912B8E2A}" destId="{DC1F809C-BB8B-4E0A-9795-EB45148D3070}" srcOrd="3" destOrd="0" parTransId="{746C9F3C-529A-44F9-8BE2-9EFA31D5B76F}" sibTransId="{9D436714-783E-493F-B360-58E4DC0BC55F}"/>
    <dgm:cxn modelId="{A07F957E-8336-49A4-9C1A-8467DDE2B21C}" type="presOf" srcId="{3AD065D8-BAC1-4C67-B2C5-C01C1E7813BB}" destId="{08DFDAE7-2469-4A1A-BC4F-3914E144A1C0}" srcOrd="0" destOrd="0" presId="urn:microsoft.com/office/officeart/2005/8/layout/vList2"/>
    <dgm:cxn modelId="{BCDB8587-B442-4802-A51C-E50C296A0F3B}" type="presOf" srcId="{16DCD89B-2275-4A6A-A05F-90B49C5EB595}" destId="{5F83AC99-0B2C-4E1E-A8BE-1FEB5A5461A1}" srcOrd="0" destOrd="0" presId="urn:microsoft.com/office/officeart/2005/8/layout/vList2"/>
    <dgm:cxn modelId="{565B40A2-B2F4-41A9-84BD-86D949FDDFA7}" type="presOf" srcId="{9BFE7AB6-4AA7-49B5-B216-D2BC912B8E2A}" destId="{076D1F6C-60C6-4BC4-BEEB-57C7755633B1}" srcOrd="0" destOrd="0" presId="urn:microsoft.com/office/officeart/2005/8/layout/vList2"/>
    <dgm:cxn modelId="{0217F2C8-EA37-4729-86DF-4B40703C0A80}" srcId="{9BFE7AB6-4AA7-49B5-B216-D2BC912B8E2A}" destId="{16F0803E-826D-49EE-AADD-D4A87FD170C8}" srcOrd="4" destOrd="0" parTransId="{646BF909-FCEF-40F7-8E85-DE14DE558D60}" sibTransId="{AFA0FCEF-F03C-4CD4-A76C-E55FB7324C3C}"/>
    <dgm:cxn modelId="{9517ADDC-33DD-42EE-8E75-5919989B33F3}" type="presOf" srcId="{DC1F809C-BB8B-4E0A-9795-EB45148D3070}" destId="{A2186026-B509-4347-960E-77731FD0CF7A}" srcOrd="0" destOrd="0" presId="urn:microsoft.com/office/officeart/2005/8/layout/vList2"/>
    <dgm:cxn modelId="{138C29EC-7F98-4718-B0C3-22B1318623BD}" srcId="{9BFE7AB6-4AA7-49B5-B216-D2BC912B8E2A}" destId="{3AD065D8-BAC1-4C67-B2C5-C01C1E7813BB}" srcOrd="2" destOrd="0" parTransId="{99B6E936-5D19-458E-9113-3CB0E040881E}" sibTransId="{D2A7446C-BAA3-424D-8433-95995A4E724C}"/>
    <dgm:cxn modelId="{78398F61-0535-41BC-A185-0A20E242F047}" type="presParOf" srcId="{076D1F6C-60C6-4BC4-BEEB-57C7755633B1}" destId="{5F83AC99-0B2C-4E1E-A8BE-1FEB5A5461A1}" srcOrd="0" destOrd="0" presId="urn:microsoft.com/office/officeart/2005/8/layout/vList2"/>
    <dgm:cxn modelId="{31D389D0-0781-43F2-AED5-94C6D5ED436C}" type="presParOf" srcId="{076D1F6C-60C6-4BC4-BEEB-57C7755633B1}" destId="{30DF84F1-DC44-4ABB-9D89-C4BE4ED8E7A3}" srcOrd="1" destOrd="0" presId="urn:microsoft.com/office/officeart/2005/8/layout/vList2"/>
    <dgm:cxn modelId="{D101BF12-D4E9-465C-A7BD-2510DFB333AD}" type="presParOf" srcId="{076D1F6C-60C6-4BC4-BEEB-57C7755633B1}" destId="{70DC39B5-4A49-4E23-990C-BD786704FB32}" srcOrd="2" destOrd="0" presId="urn:microsoft.com/office/officeart/2005/8/layout/vList2"/>
    <dgm:cxn modelId="{0E3A563A-EE1B-4D7B-82B4-D28211CBDA22}" type="presParOf" srcId="{076D1F6C-60C6-4BC4-BEEB-57C7755633B1}" destId="{36AF3EEB-3828-43C6-A869-CF2D5E33A71A}" srcOrd="3" destOrd="0" presId="urn:microsoft.com/office/officeart/2005/8/layout/vList2"/>
    <dgm:cxn modelId="{C40ED4B9-FC9A-4197-BC62-26C31EF7C43F}" type="presParOf" srcId="{076D1F6C-60C6-4BC4-BEEB-57C7755633B1}" destId="{08DFDAE7-2469-4A1A-BC4F-3914E144A1C0}" srcOrd="4" destOrd="0" presId="urn:microsoft.com/office/officeart/2005/8/layout/vList2"/>
    <dgm:cxn modelId="{5644490F-44F5-4539-9877-DBA04AB6225E}" type="presParOf" srcId="{076D1F6C-60C6-4BC4-BEEB-57C7755633B1}" destId="{FA20285B-4475-49B6-89DE-29AEC40DEFCD}" srcOrd="5" destOrd="0" presId="urn:microsoft.com/office/officeart/2005/8/layout/vList2"/>
    <dgm:cxn modelId="{900F5B3C-E7EF-4F33-AA09-0A8724738D84}" type="presParOf" srcId="{076D1F6C-60C6-4BC4-BEEB-57C7755633B1}" destId="{A2186026-B509-4347-960E-77731FD0CF7A}" srcOrd="6" destOrd="0" presId="urn:microsoft.com/office/officeart/2005/8/layout/vList2"/>
    <dgm:cxn modelId="{647C54C3-119E-47B7-9AAF-1319B00C1D65}" type="presParOf" srcId="{076D1F6C-60C6-4BC4-BEEB-57C7755633B1}" destId="{7EB3C645-DCF1-4EC0-ADAD-6C8A1C7A5CC5}" srcOrd="7" destOrd="0" presId="urn:microsoft.com/office/officeart/2005/8/layout/vList2"/>
    <dgm:cxn modelId="{120D2ABA-76D6-464B-BC3A-42BBB3B8C6C2}" type="presParOf" srcId="{076D1F6C-60C6-4BC4-BEEB-57C7755633B1}" destId="{83B4602B-7E0E-42E8-BCF1-121FDE070FA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EE2F0FA-DE58-4909-AF8E-474737F1EB87}" type="doc">
      <dgm:prSet loTypeId="urn:microsoft.com/office/officeart/2005/8/layout/vProcess5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DA23CD0-6D2F-4CE2-BFAD-AC618E9F7129}">
      <dgm:prSet custT="1"/>
      <dgm:spPr/>
      <dgm:t>
        <a:bodyPr/>
        <a:lstStyle/>
        <a:p>
          <a:r>
            <a:rPr lang="sl-SI" sz="1900" b="1" dirty="0">
              <a:latin typeface="Segoe Print" panose="02000600000000000000" pitchFamily="2" charset="0"/>
            </a:rPr>
            <a:t>RAZVRSTITI/UVRSTITI</a:t>
          </a:r>
          <a:r>
            <a:rPr lang="sl-SI" sz="1900" dirty="0">
              <a:latin typeface="Segoe Print" panose="02000600000000000000" pitchFamily="2" charset="0"/>
            </a:rPr>
            <a:t>: vnašati elemente v kak sistem (npr. dogodke po časovnem </a:t>
          </a:r>
          <a:r>
            <a:rPr lang="sl-SI" sz="1900" dirty="0" err="1">
              <a:latin typeface="Segoe Print" panose="02000600000000000000" pitchFamily="2" charset="0"/>
            </a:rPr>
            <a:t>zapovrstju</a:t>
          </a:r>
          <a:r>
            <a:rPr lang="sl-SI" sz="1900" dirty="0">
              <a:latin typeface="Segoe Print" panose="02000600000000000000" pitchFamily="2" charset="0"/>
            </a:rPr>
            <a:t>, lit. delo v zgodovinsko obdobje, osebe glede na pomen v razvoju dogodkov …).</a:t>
          </a:r>
          <a:endParaRPr lang="en-US" sz="1900" dirty="0">
            <a:latin typeface="Segoe Print" panose="02000600000000000000" pitchFamily="2" charset="0"/>
          </a:endParaRPr>
        </a:p>
      </dgm:t>
    </dgm:pt>
    <dgm:pt modelId="{6F257F2F-E81A-4524-A63B-052767342FED}" type="parTrans" cxnId="{0F42AE78-EE78-4A84-99CB-F60FFFE4AE84}">
      <dgm:prSet/>
      <dgm:spPr/>
      <dgm:t>
        <a:bodyPr/>
        <a:lstStyle/>
        <a:p>
          <a:endParaRPr lang="en-US"/>
        </a:p>
      </dgm:t>
    </dgm:pt>
    <dgm:pt modelId="{D31877D1-E1D3-4BD9-B28A-C276C65F571C}" type="sibTrans" cxnId="{0F42AE78-EE78-4A84-99CB-F60FFFE4AE84}">
      <dgm:prSet/>
      <dgm:spPr/>
      <dgm:t>
        <a:bodyPr/>
        <a:lstStyle/>
        <a:p>
          <a:endParaRPr lang="en-US"/>
        </a:p>
      </dgm:t>
    </dgm:pt>
    <dgm:pt modelId="{032A1AE1-E72F-4420-B5EA-9D5A57F04F2A}">
      <dgm:prSet custT="1"/>
      <dgm:spPr/>
      <dgm:t>
        <a:bodyPr/>
        <a:lstStyle/>
        <a:p>
          <a:r>
            <a:rPr lang="sl-SI" sz="1900" b="1" dirty="0">
              <a:latin typeface="Segoe Print" panose="02000600000000000000" pitchFamily="2" charset="0"/>
            </a:rPr>
            <a:t>PRIMERJATI</a:t>
          </a:r>
          <a:r>
            <a:rPr lang="sl-SI" sz="1900" dirty="0">
              <a:latin typeface="Segoe Print" panose="02000600000000000000" pitchFamily="2" charset="0"/>
            </a:rPr>
            <a:t>: iskati podobnosti in razlike med pojavi (kot, kakor …). Primerjava naj ne bo samo nakazana, ampak izražena sintetično (ugotovitev in poimenovanje podobnosti in razlik).</a:t>
          </a:r>
          <a:endParaRPr lang="en-US" sz="1900" dirty="0">
            <a:latin typeface="Segoe Print" panose="02000600000000000000" pitchFamily="2" charset="0"/>
          </a:endParaRPr>
        </a:p>
      </dgm:t>
    </dgm:pt>
    <dgm:pt modelId="{34A33CBF-CCB5-4599-A954-93CBE9C6E48A}" type="parTrans" cxnId="{B65A458A-AF17-4E2E-AB32-4C84E6623A6E}">
      <dgm:prSet/>
      <dgm:spPr/>
      <dgm:t>
        <a:bodyPr/>
        <a:lstStyle/>
        <a:p>
          <a:endParaRPr lang="en-US"/>
        </a:p>
      </dgm:t>
    </dgm:pt>
    <dgm:pt modelId="{AEF3B4D4-3256-4DC4-8ED1-7B8DB448D553}" type="sibTrans" cxnId="{B65A458A-AF17-4E2E-AB32-4C84E6623A6E}">
      <dgm:prSet/>
      <dgm:spPr/>
      <dgm:t>
        <a:bodyPr/>
        <a:lstStyle/>
        <a:p>
          <a:endParaRPr lang="en-US"/>
        </a:p>
      </dgm:t>
    </dgm:pt>
    <dgm:pt modelId="{27531D81-5FF8-4FC5-855E-D2FB94472F6C}">
      <dgm:prSet custT="1"/>
      <dgm:spPr/>
      <dgm:t>
        <a:bodyPr/>
        <a:lstStyle/>
        <a:p>
          <a:r>
            <a:rPr lang="sl-SI" sz="1900" b="1" dirty="0">
              <a:latin typeface="Segoe Print" panose="02000600000000000000" pitchFamily="2" charset="0"/>
            </a:rPr>
            <a:t>RAZLAGATI</a:t>
          </a:r>
          <a:r>
            <a:rPr lang="sl-SI" sz="1900" dirty="0">
              <a:latin typeface="Segoe Print" panose="02000600000000000000" pitchFamily="2" charset="0"/>
            </a:rPr>
            <a:t>: iskati vzročno-posledična razmerja, npr. med dogodki, osebami (kajti, saj, zato, torej, ker …).</a:t>
          </a:r>
          <a:endParaRPr lang="en-US" sz="1900" dirty="0">
            <a:latin typeface="Segoe Print" panose="02000600000000000000" pitchFamily="2" charset="0"/>
          </a:endParaRPr>
        </a:p>
      </dgm:t>
    </dgm:pt>
    <dgm:pt modelId="{4EE1F430-A5DC-4F38-99A5-139CCBC3865C}" type="parTrans" cxnId="{79FBF009-2B5C-47E3-8F06-8BA47206D217}">
      <dgm:prSet/>
      <dgm:spPr/>
      <dgm:t>
        <a:bodyPr/>
        <a:lstStyle/>
        <a:p>
          <a:endParaRPr lang="en-US"/>
        </a:p>
      </dgm:t>
    </dgm:pt>
    <dgm:pt modelId="{CFE018A7-DAB0-4005-97CE-1500A57BFE4B}" type="sibTrans" cxnId="{79FBF009-2B5C-47E3-8F06-8BA47206D217}">
      <dgm:prSet/>
      <dgm:spPr/>
      <dgm:t>
        <a:bodyPr/>
        <a:lstStyle/>
        <a:p>
          <a:endParaRPr lang="en-US"/>
        </a:p>
      </dgm:t>
    </dgm:pt>
    <dgm:pt modelId="{E2AFA08B-A1F9-4770-A5F7-817C3A15A7F1}" type="pres">
      <dgm:prSet presAssocID="{8EE2F0FA-DE58-4909-AF8E-474737F1EB87}" presName="outerComposite" presStyleCnt="0">
        <dgm:presLayoutVars>
          <dgm:chMax val="5"/>
          <dgm:dir/>
          <dgm:resizeHandles val="exact"/>
        </dgm:presLayoutVars>
      </dgm:prSet>
      <dgm:spPr/>
    </dgm:pt>
    <dgm:pt modelId="{A48F5DD0-47E1-4B5B-AE34-72AA54F80E35}" type="pres">
      <dgm:prSet presAssocID="{8EE2F0FA-DE58-4909-AF8E-474737F1EB87}" presName="dummyMaxCanvas" presStyleCnt="0">
        <dgm:presLayoutVars/>
      </dgm:prSet>
      <dgm:spPr/>
    </dgm:pt>
    <dgm:pt modelId="{19F48001-7D86-4BCE-921D-5A2EFA77397B}" type="pres">
      <dgm:prSet presAssocID="{8EE2F0FA-DE58-4909-AF8E-474737F1EB87}" presName="ThreeNodes_1" presStyleLbl="node1" presStyleIdx="0" presStyleCnt="3">
        <dgm:presLayoutVars>
          <dgm:bulletEnabled val="1"/>
        </dgm:presLayoutVars>
      </dgm:prSet>
      <dgm:spPr/>
    </dgm:pt>
    <dgm:pt modelId="{0AD8ED3C-468B-4891-B092-8BCD9056A705}" type="pres">
      <dgm:prSet presAssocID="{8EE2F0FA-DE58-4909-AF8E-474737F1EB87}" presName="ThreeNodes_2" presStyleLbl="node1" presStyleIdx="1" presStyleCnt="3">
        <dgm:presLayoutVars>
          <dgm:bulletEnabled val="1"/>
        </dgm:presLayoutVars>
      </dgm:prSet>
      <dgm:spPr/>
    </dgm:pt>
    <dgm:pt modelId="{6ED7E770-0DBD-44AE-8AAC-2D044ED34A0C}" type="pres">
      <dgm:prSet presAssocID="{8EE2F0FA-DE58-4909-AF8E-474737F1EB87}" presName="ThreeNodes_3" presStyleLbl="node1" presStyleIdx="2" presStyleCnt="3">
        <dgm:presLayoutVars>
          <dgm:bulletEnabled val="1"/>
        </dgm:presLayoutVars>
      </dgm:prSet>
      <dgm:spPr/>
    </dgm:pt>
    <dgm:pt modelId="{E5240BA4-8EBA-4807-8755-50DC6A811CCB}" type="pres">
      <dgm:prSet presAssocID="{8EE2F0FA-DE58-4909-AF8E-474737F1EB87}" presName="ThreeConn_1-2" presStyleLbl="fgAccFollowNode1" presStyleIdx="0" presStyleCnt="2">
        <dgm:presLayoutVars>
          <dgm:bulletEnabled val="1"/>
        </dgm:presLayoutVars>
      </dgm:prSet>
      <dgm:spPr/>
    </dgm:pt>
    <dgm:pt modelId="{E28AB3C3-EA19-4961-9F28-DC483386B266}" type="pres">
      <dgm:prSet presAssocID="{8EE2F0FA-DE58-4909-AF8E-474737F1EB87}" presName="ThreeConn_2-3" presStyleLbl="fgAccFollowNode1" presStyleIdx="1" presStyleCnt="2">
        <dgm:presLayoutVars>
          <dgm:bulletEnabled val="1"/>
        </dgm:presLayoutVars>
      </dgm:prSet>
      <dgm:spPr/>
    </dgm:pt>
    <dgm:pt modelId="{497C5A24-934C-4C78-8204-467E4DE134A5}" type="pres">
      <dgm:prSet presAssocID="{8EE2F0FA-DE58-4909-AF8E-474737F1EB87}" presName="ThreeNodes_1_text" presStyleLbl="node1" presStyleIdx="2" presStyleCnt="3">
        <dgm:presLayoutVars>
          <dgm:bulletEnabled val="1"/>
        </dgm:presLayoutVars>
      </dgm:prSet>
      <dgm:spPr/>
    </dgm:pt>
    <dgm:pt modelId="{299A8850-B4A0-4D67-8D0D-AC2DC779E5E5}" type="pres">
      <dgm:prSet presAssocID="{8EE2F0FA-DE58-4909-AF8E-474737F1EB87}" presName="ThreeNodes_2_text" presStyleLbl="node1" presStyleIdx="2" presStyleCnt="3">
        <dgm:presLayoutVars>
          <dgm:bulletEnabled val="1"/>
        </dgm:presLayoutVars>
      </dgm:prSet>
      <dgm:spPr/>
    </dgm:pt>
    <dgm:pt modelId="{0343235F-5EBB-4FE6-BD96-3E66C5553D63}" type="pres">
      <dgm:prSet presAssocID="{8EE2F0FA-DE58-4909-AF8E-474737F1EB8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79FBF009-2B5C-47E3-8F06-8BA47206D217}" srcId="{8EE2F0FA-DE58-4909-AF8E-474737F1EB87}" destId="{27531D81-5FF8-4FC5-855E-D2FB94472F6C}" srcOrd="2" destOrd="0" parTransId="{4EE1F430-A5DC-4F38-99A5-139CCBC3865C}" sibTransId="{CFE018A7-DAB0-4005-97CE-1500A57BFE4B}"/>
    <dgm:cxn modelId="{0418070D-4719-4ABB-946C-6E697016047B}" type="presOf" srcId="{8DA23CD0-6D2F-4CE2-BFAD-AC618E9F7129}" destId="{497C5A24-934C-4C78-8204-467E4DE134A5}" srcOrd="1" destOrd="0" presId="urn:microsoft.com/office/officeart/2005/8/layout/vProcess5"/>
    <dgm:cxn modelId="{7087D60D-28BB-40EF-BB00-665E7D5226FC}" type="presOf" srcId="{8DA23CD0-6D2F-4CE2-BFAD-AC618E9F7129}" destId="{19F48001-7D86-4BCE-921D-5A2EFA77397B}" srcOrd="0" destOrd="0" presId="urn:microsoft.com/office/officeart/2005/8/layout/vProcess5"/>
    <dgm:cxn modelId="{868BDF0D-81C7-4EF5-96F9-3488FD861477}" type="presOf" srcId="{032A1AE1-E72F-4420-B5EA-9D5A57F04F2A}" destId="{0AD8ED3C-468B-4891-B092-8BCD9056A705}" srcOrd="0" destOrd="0" presId="urn:microsoft.com/office/officeart/2005/8/layout/vProcess5"/>
    <dgm:cxn modelId="{B13F5322-5046-471D-BF83-C314E1327F65}" type="presOf" srcId="{AEF3B4D4-3256-4DC4-8ED1-7B8DB448D553}" destId="{E28AB3C3-EA19-4961-9F28-DC483386B266}" srcOrd="0" destOrd="0" presId="urn:microsoft.com/office/officeart/2005/8/layout/vProcess5"/>
    <dgm:cxn modelId="{9AC2C622-41F2-4DF0-91FB-74333EB1E71B}" type="presOf" srcId="{27531D81-5FF8-4FC5-855E-D2FB94472F6C}" destId="{0343235F-5EBB-4FE6-BD96-3E66C5553D63}" srcOrd="1" destOrd="0" presId="urn:microsoft.com/office/officeart/2005/8/layout/vProcess5"/>
    <dgm:cxn modelId="{B1C52C40-DA04-4E6A-80DD-45E32D61E511}" type="presOf" srcId="{27531D81-5FF8-4FC5-855E-D2FB94472F6C}" destId="{6ED7E770-0DBD-44AE-8AAC-2D044ED34A0C}" srcOrd="0" destOrd="0" presId="urn:microsoft.com/office/officeart/2005/8/layout/vProcess5"/>
    <dgm:cxn modelId="{17A5725B-20D0-41B6-8F80-AB627E980E13}" type="presOf" srcId="{8EE2F0FA-DE58-4909-AF8E-474737F1EB87}" destId="{E2AFA08B-A1F9-4770-A5F7-817C3A15A7F1}" srcOrd="0" destOrd="0" presId="urn:microsoft.com/office/officeart/2005/8/layout/vProcess5"/>
    <dgm:cxn modelId="{AB570262-150B-4578-B7C0-167A059DC7B3}" type="presOf" srcId="{D31877D1-E1D3-4BD9-B28A-C276C65F571C}" destId="{E5240BA4-8EBA-4807-8755-50DC6A811CCB}" srcOrd="0" destOrd="0" presId="urn:microsoft.com/office/officeart/2005/8/layout/vProcess5"/>
    <dgm:cxn modelId="{0F42AE78-EE78-4A84-99CB-F60FFFE4AE84}" srcId="{8EE2F0FA-DE58-4909-AF8E-474737F1EB87}" destId="{8DA23CD0-6D2F-4CE2-BFAD-AC618E9F7129}" srcOrd="0" destOrd="0" parTransId="{6F257F2F-E81A-4524-A63B-052767342FED}" sibTransId="{D31877D1-E1D3-4BD9-B28A-C276C65F571C}"/>
    <dgm:cxn modelId="{B65A458A-AF17-4E2E-AB32-4C84E6623A6E}" srcId="{8EE2F0FA-DE58-4909-AF8E-474737F1EB87}" destId="{032A1AE1-E72F-4420-B5EA-9D5A57F04F2A}" srcOrd="1" destOrd="0" parTransId="{34A33CBF-CCB5-4599-A954-93CBE9C6E48A}" sibTransId="{AEF3B4D4-3256-4DC4-8ED1-7B8DB448D553}"/>
    <dgm:cxn modelId="{194265DB-CE1C-4B85-89C0-D5B65D43DCDF}" type="presOf" srcId="{032A1AE1-E72F-4420-B5EA-9D5A57F04F2A}" destId="{299A8850-B4A0-4D67-8D0D-AC2DC779E5E5}" srcOrd="1" destOrd="0" presId="urn:microsoft.com/office/officeart/2005/8/layout/vProcess5"/>
    <dgm:cxn modelId="{058FAAA4-562C-4501-A084-9BD443258F82}" type="presParOf" srcId="{E2AFA08B-A1F9-4770-A5F7-817C3A15A7F1}" destId="{A48F5DD0-47E1-4B5B-AE34-72AA54F80E35}" srcOrd="0" destOrd="0" presId="urn:microsoft.com/office/officeart/2005/8/layout/vProcess5"/>
    <dgm:cxn modelId="{262F2780-B0EA-4F28-863C-C0392616D2AB}" type="presParOf" srcId="{E2AFA08B-A1F9-4770-A5F7-817C3A15A7F1}" destId="{19F48001-7D86-4BCE-921D-5A2EFA77397B}" srcOrd="1" destOrd="0" presId="urn:microsoft.com/office/officeart/2005/8/layout/vProcess5"/>
    <dgm:cxn modelId="{40D7BC70-432E-4A60-A0A4-DD950347B15A}" type="presParOf" srcId="{E2AFA08B-A1F9-4770-A5F7-817C3A15A7F1}" destId="{0AD8ED3C-468B-4891-B092-8BCD9056A705}" srcOrd="2" destOrd="0" presId="urn:microsoft.com/office/officeart/2005/8/layout/vProcess5"/>
    <dgm:cxn modelId="{5300685C-56EC-48F7-AC72-1E3FF8CBD053}" type="presParOf" srcId="{E2AFA08B-A1F9-4770-A5F7-817C3A15A7F1}" destId="{6ED7E770-0DBD-44AE-8AAC-2D044ED34A0C}" srcOrd="3" destOrd="0" presId="urn:microsoft.com/office/officeart/2005/8/layout/vProcess5"/>
    <dgm:cxn modelId="{6BB0D9A8-9043-46E9-A6D9-DAC76AFD5D5E}" type="presParOf" srcId="{E2AFA08B-A1F9-4770-A5F7-817C3A15A7F1}" destId="{E5240BA4-8EBA-4807-8755-50DC6A811CCB}" srcOrd="4" destOrd="0" presId="urn:microsoft.com/office/officeart/2005/8/layout/vProcess5"/>
    <dgm:cxn modelId="{476DEE6E-D975-459B-8E31-CB3831BC5D0F}" type="presParOf" srcId="{E2AFA08B-A1F9-4770-A5F7-817C3A15A7F1}" destId="{E28AB3C3-EA19-4961-9F28-DC483386B266}" srcOrd="5" destOrd="0" presId="urn:microsoft.com/office/officeart/2005/8/layout/vProcess5"/>
    <dgm:cxn modelId="{DC23A600-0AEA-4F9E-A00D-17678E98917B}" type="presParOf" srcId="{E2AFA08B-A1F9-4770-A5F7-817C3A15A7F1}" destId="{497C5A24-934C-4C78-8204-467E4DE134A5}" srcOrd="6" destOrd="0" presId="urn:microsoft.com/office/officeart/2005/8/layout/vProcess5"/>
    <dgm:cxn modelId="{8927F57C-3D91-49BE-A0A1-0C0F763E58DF}" type="presParOf" srcId="{E2AFA08B-A1F9-4770-A5F7-817C3A15A7F1}" destId="{299A8850-B4A0-4D67-8D0D-AC2DC779E5E5}" srcOrd="7" destOrd="0" presId="urn:microsoft.com/office/officeart/2005/8/layout/vProcess5"/>
    <dgm:cxn modelId="{E1004323-7A42-407D-B69A-3C773A7DF206}" type="presParOf" srcId="{E2AFA08B-A1F9-4770-A5F7-817C3A15A7F1}" destId="{0343235F-5EBB-4FE6-BD96-3E66C5553D6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BFE7AB6-4AA7-49B5-B216-D2BC912B8E2A}" type="doc">
      <dgm:prSet loTypeId="urn:microsoft.com/office/officeart/2005/8/layout/vList2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6DCD89B-2275-4A6A-A05F-90B49C5EB595}">
      <dgm:prSet custT="1"/>
      <dgm:spPr/>
      <dgm:t>
        <a:bodyPr/>
        <a:lstStyle/>
        <a:p>
          <a:r>
            <a:rPr lang="sl-SI" sz="1900" b="1" dirty="0">
              <a:latin typeface="Segoe Print" panose="02000600000000000000" pitchFamily="2" charset="0"/>
            </a:rPr>
            <a:t>POSPLOŠEVATI/ABSTRAHIRATI: </a:t>
          </a:r>
          <a:r>
            <a:rPr lang="sl-SI" sz="1900" dirty="0">
              <a:latin typeface="Segoe Print" panose="02000600000000000000" pitchFamily="2" charset="0"/>
            </a:rPr>
            <a:t>prehajati od konkretnega k splošnemu, iskanje skupnih značilnosti.</a:t>
          </a:r>
          <a:endParaRPr lang="en-US" sz="1900" dirty="0">
            <a:latin typeface="Segoe Print" panose="02000600000000000000" pitchFamily="2" charset="0"/>
          </a:endParaRPr>
        </a:p>
      </dgm:t>
    </dgm:pt>
    <dgm:pt modelId="{05C7A900-8E64-4D7F-9CF9-5A898D5D17E3}" type="parTrans" cxnId="{ED604A7C-99C3-41B6-BA73-BE4DD76B6982}">
      <dgm:prSet/>
      <dgm:spPr/>
      <dgm:t>
        <a:bodyPr/>
        <a:lstStyle/>
        <a:p>
          <a:endParaRPr lang="en-US"/>
        </a:p>
      </dgm:t>
    </dgm:pt>
    <dgm:pt modelId="{6723BECB-3E2A-411C-AA3A-380259C96F17}" type="sibTrans" cxnId="{ED604A7C-99C3-41B6-BA73-BE4DD76B6982}">
      <dgm:prSet/>
      <dgm:spPr/>
      <dgm:t>
        <a:bodyPr/>
        <a:lstStyle/>
        <a:p>
          <a:endParaRPr lang="en-US"/>
        </a:p>
      </dgm:t>
    </dgm:pt>
    <dgm:pt modelId="{13576974-866F-4D61-87CF-6AB0BAF766F6}">
      <dgm:prSet custT="1"/>
      <dgm:spPr/>
      <dgm:t>
        <a:bodyPr/>
        <a:lstStyle/>
        <a:p>
          <a:r>
            <a:rPr lang="sl-SI" sz="1800" b="1" dirty="0">
              <a:latin typeface="Segoe Print" panose="02000600000000000000" pitchFamily="2" charset="0"/>
            </a:rPr>
            <a:t>OPREDELJEVATI SE IN VREDNOTITI</a:t>
          </a:r>
          <a:r>
            <a:rPr lang="sl-SI" sz="1800" dirty="0">
              <a:latin typeface="Segoe Print" panose="02000600000000000000" pitchFamily="2" charset="0"/>
            </a:rPr>
            <a:t>: izražati lastna stališča o nekem pojavu – kaj ob književnem besedilu doživljamo, zakaj doživljamo tako in ne drugače, kako učinkuje na nas (preprostejši nivo – ostane na ravni čustvenega odzivanja in moraliziranja).</a:t>
          </a:r>
        </a:p>
      </dgm:t>
    </dgm:pt>
    <dgm:pt modelId="{50070ADD-2EC5-44DE-9B2B-64AB647BA5F9}" type="parTrans" cxnId="{9F796390-8936-4A3F-B344-F7942E2EB118}">
      <dgm:prSet/>
      <dgm:spPr/>
      <dgm:t>
        <a:bodyPr/>
        <a:lstStyle/>
        <a:p>
          <a:endParaRPr lang="sl-SI"/>
        </a:p>
      </dgm:t>
    </dgm:pt>
    <dgm:pt modelId="{4B4C3A6A-C2E4-430F-84BC-FB5AE33819E2}" type="sibTrans" cxnId="{9F796390-8936-4A3F-B344-F7942E2EB118}">
      <dgm:prSet/>
      <dgm:spPr/>
      <dgm:t>
        <a:bodyPr/>
        <a:lstStyle/>
        <a:p>
          <a:endParaRPr lang="sl-SI"/>
        </a:p>
      </dgm:t>
    </dgm:pt>
    <dgm:pt modelId="{AC462C7B-B49A-4236-A038-8B59CB7D6624}">
      <dgm:prSet custT="1"/>
      <dgm:spPr/>
      <dgm:t>
        <a:bodyPr/>
        <a:lstStyle/>
        <a:p>
          <a:r>
            <a:rPr lang="sl-SI" sz="1800" b="1" dirty="0">
              <a:latin typeface="Segoe Print" panose="02000600000000000000" pitchFamily="2" charset="0"/>
            </a:rPr>
            <a:t>KOMENTIRATI</a:t>
          </a:r>
          <a:r>
            <a:rPr lang="sl-SI" sz="1800" dirty="0">
              <a:latin typeface="Segoe Print" panose="02000600000000000000" pitchFamily="2" charset="0"/>
            </a:rPr>
            <a:t>: z različnih zornih kotov pojasniti, vrednotiti, oceniti določen dogodek, pojav, trditev, problem in mnenje utemeljiti s prepričljivimi argumenti (pogosto povezano z aktualizacijo – presojanje, primerjanje, vrednotenje nečesa z vidika sodobnega časa).</a:t>
          </a:r>
        </a:p>
      </dgm:t>
    </dgm:pt>
    <dgm:pt modelId="{5A173B40-D7E5-48D7-80E3-5BB4900DDC33}" type="parTrans" cxnId="{663EAE15-0AE5-4E68-AD2B-72D1EDB892FE}">
      <dgm:prSet/>
      <dgm:spPr/>
      <dgm:t>
        <a:bodyPr/>
        <a:lstStyle/>
        <a:p>
          <a:endParaRPr lang="sl-SI"/>
        </a:p>
      </dgm:t>
    </dgm:pt>
    <dgm:pt modelId="{971EF1D6-F19E-485B-9D91-B45FBF4A0064}" type="sibTrans" cxnId="{663EAE15-0AE5-4E68-AD2B-72D1EDB892FE}">
      <dgm:prSet/>
      <dgm:spPr/>
      <dgm:t>
        <a:bodyPr/>
        <a:lstStyle/>
        <a:p>
          <a:endParaRPr lang="sl-SI"/>
        </a:p>
      </dgm:t>
    </dgm:pt>
    <dgm:pt modelId="{272CD44A-D0FE-4C59-B868-5196C1460E05}">
      <dgm:prSet custT="1"/>
      <dgm:spPr/>
      <dgm:t>
        <a:bodyPr/>
        <a:lstStyle/>
        <a:p>
          <a:r>
            <a:rPr lang="sl-SI" sz="1800" b="1" dirty="0">
              <a:latin typeface="Segoe Print" panose="02000600000000000000" pitchFamily="2" charset="0"/>
            </a:rPr>
            <a:t>UTEMELJEVATI:</a:t>
          </a:r>
          <a:r>
            <a:rPr lang="sl-SI" sz="1800" dirty="0">
              <a:latin typeface="Segoe Print" panose="02000600000000000000" pitchFamily="2" charset="0"/>
            </a:rPr>
            <a:t> postaviti trditev in jo dokazovati, npr. s primeri iz besedila, stališči (višja raven: argumenti in protiargumenti).</a:t>
          </a:r>
          <a:endParaRPr lang="en-US" sz="1800" dirty="0">
            <a:latin typeface="Segoe Print" panose="02000600000000000000" pitchFamily="2" charset="0"/>
          </a:endParaRPr>
        </a:p>
      </dgm:t>
    </dgm:pt>
    <dgm:pt modelId="{7FE4E916-51AB-47F9-BAB7-86BC1E00777A}" type="parTrans" cxnId="{60D5C35B-F0BF-413A-AE5B-DFB746B1492F}">
      <dgm:prSet/>
      <dgm:spPr/>
      <dgm:t>
        <a:bodyPr/>
        <a:lstStyle/>
        <a:p>
          <a:endParaRPr lang="sl-SI"/>
        </a:p>
      </dgm:t>
    </dgm:pt>
    <dgm:pt modelId="{D40C5A18-5371-433D-8AB6-E8AF7D33D11A}" type="sibTrans" cxnId="{60D5C35B-F0BF-413A-AE5B-DFB746B1492F}">
      <dgm:prSet/>
      <dgm:spPr/>
      <dgm:t>
        <a:bodyPr/>
        <a:lstStyle/>
        <a:p>
          <a:endParaRPr lang="sl-SI"/>
        </a:p>
      </dgm:t>
    </dgm:pt>
    <dgm:pt modelId="{076D1F6C-60C6-4BC4-BEEB-57C7755633B1}" type="pres">
      <dgm:prSet presAssocID="{9BFE7AB6-4AA7-49B5-B216-D2BC912B8E2A}" presName="linear" presStyleCnt="0">
        <dgm:presLayoutVars>
          <dgm:animLvl val="lvl"/>
          <dgm:resizeHandles val="exact"/>
        </dgm:presLayoutVars>
      </dgm:prSet>
      <dgm:spPr/>
    </dgm:pt>
    <dgm:pt modelId="{5F83AC99-0B2C-4E1E-A8BE-1FEB5A5461A1}" type="pres">
      <dgm:prSet presAssocID="{16DCD89B-2275-4A6A-A05F-90B49C5EB595}" presName="parentText" presStyleLbl="node1" presStyleIdx="0" presStyleCnt="4" custScaleY="104130" custLinFactNeighborX="-45" custLinFactNeighborY="-55090">
        <dgm:presLayoutVars>
          <dgm:chMax val="0"/>
          <dgm:bulletEnabled val="1"/>
        </dgm:presLayoutVars>
      </dgm:prSet>
      <dgm:spPr/>
    </dgm:pt>
    <dgm:pt modelId="{30DF84F1-DC44-4ABB-9D89-C4BE4ED8E7A3}" type="pres">
      <dgm:prSet presAssocID="{6723BECB-3E2A-411C-AA3A-380259C96F17}" presName="spacer" presStyleCnt="0"/>
      <dgm:spPr/>
    </dgm:pt>
    <dgm:pt modelId="{5F4B0C60-18AA-44AF-861E-AD39AC8069F2}" type="pres">
      <dgm:prSet presAssocID="{13576974-866F-4D61-87CF-6AB0BAF766F6}" presName="parentText" presStyleLbl="node1" presStyleIdx="1" presStyleCnt="4" custLinFactY="99028" custLinFactNeighborX="-736" custLinFactNeighborY="100000">
        <dgm:presLayoutVars>
          <dgm:chMax val="0"/>
          <dgm:bulletEnabled val="1"/>
        </dgm:presLayoutVars>
      </dgm:prSet>
      <dgm:spPr/>
    </dgm:pt>
    <dgm:pt modelId="{7D74987D-6055-4584-A9CF-D2F417541E9D}" type="pres">
      <dgm:prSet presAssocID="{4B4C3A6A-C2E4-430F-84BC-FB5AE33819E2}" presName="spacer" presStyleCnt="0"/>
      <dgm:spPr/>
    </dgm:pt>
    <dgm:pt modelId="{748C00C6-139E-4610-809C-B2FE9D5D9A5D}" type="pres">
      <dgm:prSet presAssocID="{272CD44A-D0FE-4C59-B868-5196C1460E05}" presName="parentText" presStyleLbl="node1" presStyleIdx="2" presStyleCnt="4" custLinFactY="-102916" custLinFactNeighborX="0" custLinFactNeighborY="-200000">
        <dgm:presLayoutVars>
          <dgm:chMax val="0"/>
          <dgm:bulletEnabled val="1"/>
        </dgm:presLayoutVars>
      </dgm:prSet>
      <dgm:spPr/>
    </dgm:pt>
    <dgm:pt modelId="{534E131E-A606-450C-8B4F-5809D3893B96}" type="pres">
      <dgm:prSet presAssocID="{D40C5A18-5371-433D-8AB6-E8AF7D33D11A}" presName="spacer" presStyleCnt="0"/>
      <dgm:spPr/>
    </dgm:pt>
    <dgm:pt modelId="{4ACE643B-91FE-4BD9-BAD9-22AB60E328F9}" type="pres">
      <dgm:prSet presAssocID="{AC462C7B-B49A-4236-A038-8B59CB7D662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63EAE15-0AE5-4E68-AD2B-72D1EDB892FE}" srcId="{9BFE7AB6-4AA7-49B5-B216-D2BC912B8E2A}" destId="{AC462C7B-B49A-4236-A038-8B59CB7D6624}" srcOrd="3" destOrd="0" parTransId="{5A173B40-D7E5-48D7-80E3-5BB4900DDC33}" sibTransId="{971EF1D6-F19E-485B-9D91-B45FBF4A0064}"/>
    <dgm:cxn modelId="{60D5C35B-F0BF-413A-AE5B-DFB746B1492F}" srcId="{9BFE7AB6-4AA7-49B5-B216-D2BC912B8E2A}" destId="{272CD44A-D0FE-4C59-B868-5196C1460E05}" srcOrd="2" destOrd="0" parTransId="{7FE4E916-51AB-47F9-BAB7-86BC1E00777A}" sibTransId="{D40C5A18-5371-433D-8AB6-E8AF7D33D11A}"/>
    <dgm:cxn modelId="{ED604A7C-99C3-41B6-BA73-BE4DD76B6982}" srcId="{9BFE7AB6-4AA7-49B5-B216-D2BC912B8E2A}" destId="{16DCD89B-2275-4A6A-A05F-90B49C5EB595}" srcOrd="0" destOrd="0" parTransId="{05C7A900-8E64-4D7F-9CF9-5A898D5D17E3}" sibTransId="{6723BECB-3E2A-411C-AA3A-380259C96F17}"/>
    <dgm:cxn modelId="{BCDB8587-B442-4802-A51C-E50C296A0F3B}" type="presOf" srcId="{16DCD89B-2275-4A6A-A05F-90B49C5EB595}" destId="{5F83AC99-0B2C-4E1E-A8BE-1FEB5A5461A1}" srcOrd="0" destOrd="0" presId="urn:microsoft.com/office/officeart/2005/8/layout/vList2"/>
    <dgm:cxn modelId="{9F796390-8936-4A3F-B344-F7942E2EB118}" srcId="{9BFE7AB6-4AA7-49B5-B216-D2BC912B8E2A}" destId="{13576974-866F-4D61-87CF-6AB0BAF766F6}" srcOrd="1" destOrd="0" parTransId="{50070ADD-2EC5-44DE-9B2B-64AB647BA5F9}" sibTransId="{4B4C3A6A-C2E4-430F-84BC-FB5AE33819E2}"/>
    <dgm:cxn modelId="{600E33A0-5204-4241-BBA1-283940FA85CD}" type="presOf" srcId="{13576974-866F-4D61-87CF-6AB0BAF766F6}" destId="{5F4B0C60-18AA-44AF-861E-AD39AC8069F2}" srcOrd="0" destOrd="0" presId="urn:microsoft.com/office/officeart/2005/8/layout/vList2"/>
    <dgm:cxn modelId="{565B40A2-B2F4-41A9-84BD-86D949FDDFA7}" type="presOf" srcId="{9BFE7AB6-4AA7-49B5-B216-D2BC912B8E2A}" destId="{076D1F6C-60C6-4BC4-BEEB-57C7755633B1}" srcOrd="0" destOrd="0" presId="urn:microsoft.com/office/officeart/2005/8/layout/vList2"/>
    <dgm:cxn modelId="{CC3A77AB-24DF-4544-88EA-E88E5627B818}" type="presOf" srcId="{AC462C7B-B49A-4236-A038-8B59CB7D6624}" destId="{4ACE643B-91FE-4BD9-BAD9-22AB60E328F9}" srcOrd="0" destOrd="0" presId="urn:microsoft.com/office/officeart/2005/8/layout/vList2"/>
    <dgm:cxn modelId="{8BCB59C7-121E-442D-9D83-6A2ED5BA82A9}" type="presOf" srcId="{272CD44A-D0FE-4C59-B868-5196C1460E05}" destId="{748C00C6-139E-4610-809C-B2FE9D5D9A5D}" srcOrd="0" destOrd="0" presId="urn:microsoft.com/office/officeart/2005/8/layout/vList2"/>
    <dgm:cxn modelId="{78398F61-0535-41BC-A185-0A20E242F047}" type="presParOf" srcId="{076D1F6C-60C6-4BC4-BEEB-57C7755633B1}" destId="{5F83AC99-0B2C-4E1E-A8BE-1FEB5A5461A1}" srcOrd="0" destOrd="0" presId="urn:microsoft.com/office/officeart/2005/8/layout/vList2"/>
    <dgm:cxn modelId="{31D389D0-0781-43F2-AED5-94C6D5ED436C}" type="presParOf" srcId="{076D1F6C-60C6-4BC4-BEEB-57C7755633B1}" destId="{30DF84F1-DC44-4ABB-9D89-C4BE4ED8E7A3}" srcOrd="1" destOrd="0" presId="urn:microsoft.com/office/officeart/2005/8/layout/vList2"/>
    <dgm:cxn modelId="{8838E93F-8F1D-4F7F-ACF8-95D2B8567BE1}" type="presParOf" srcId="{076D1F6C-60C6-4BC4-BEEB-57C7755633B1}" destId="{5F4B0C60-18AA-44AF-861E-AD39AC8069F2}" srcOrd="2" destOrd="0" presId="urn:microsoft.com/office/officeart/2005/8/layout/vList2"/>
    <dgm:cxn modelId="{1C40D409-2564-4E17-8A0A-234DA056BE92}" type="presParOf" srcId="{076D1F6C-60C6-4BC4-BEEB-57C7755633B1}" destId="{7D74987D-6055-4584-A9CF-D2F417541E9D}" srcOrd="3" destOrd="0" presId="urn:microsoft.com/office/officeart/2005/8/layout/vList2"/>
    <dgm:cxn modelId="{0158864D-DFE1-4892-96C5-D177020F5DCE}" type="presParOf" srcId="{076D1F6C-60C6-4BC4-BEEB-57C7755633B1}" destId="{748C00C6-139E-4610-809C-B2FE9D5D9A5D}" srcOrd="4" destOrd="0" presId="urn:microsoft.com/office/officeart/2005/8/layout/vList2"/>
    <dgm:cxn modelId="{E466BD17-3F5B-40D2-BCB4-3C4B8F860BDC}" type="presParOf" srcId="{076D1F6C-60C6-4BC4-BEEB-57C7755633B1}" destId="{534E131E-A606-450C-8B4F-5809D3893B96}" srcOrd="5" destOrd="0" presId="urn:microsoft.com/office/officeart/2005/8/layout/vList2"/>
    <dgm:cxn modelId="{16342D73-13AE-49BE-9854-4D1CC93092EE}" type="presParOf" srcId="{076D1F6C-60C6-4BC4-BEEB-57C7755633B1}" destId="{4ACE643B-91FE-4BD9-BAD9-22AB60E328F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99A022-3EA4-4D38-BCC7-6202574C60C3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A6BB253-FA2A-47D2-BEC7-A7376D6B1164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Bralca (ocenjevalca) moramo prepričati, da besedila, o katerih pišemo, res dobro poznamo. </a:t>
          </a:r>
          <a:endParaRPr lang="en-US" dirty="0">
            <a:latin typeface="Segoe Print" panose="02000600000000000000" pitchFamily="2" charset="0"/>
          </a:endParaRPr>
        </a:p>
      </dgm:t>
    </dgm:pt>
    <dgm:pt modelId="{CF2DBB7B-DF5F-4891-ABD2-EF74DA9EED27}" type="parTrans" cxnId="{06E1047C-EE13-4087-A3BC-D4A36A760A7B}">
      <dgm:prSet/>
      <dgm:spPr/>
      <dgm:t>
        <a:bodyPr/>
        <a:lstStyle/>
        <a:p>
          <a:endParaRPr lang="en-US"/>
        </a:p>
      </dgm:t>
    </dgm:pt>
    <dgm:pt modelId="{C39B7126-E758-44F3-A8BA-526347DE127C}" type="sibTrans" cxnId="{06E1047C-EE13-4087-A3BC-D4A36A760A7B}">
      <dgm:prSet/>
      <dgm:spPr/>
      <dgm:t>
        <a:bodyPr/>
        <a:lstStyle/>
        <a:p>
          <a:endParaRPr lang="en-US"/>
        </a:p>
      </dgm:t>
    </dgm:pt>
    <dgm:pt modelId="{AD787758-4EE1-4EF7-86F0-115FAB4C90FD}">
      <dgm:prSet custT="1"/>
      <dgm:spPr/>
      <dgm:t>
        <a:bodyPr/>
        <a:lstStyle/>
        <a:p>
          <a:r>
            <a:rPr lang="sl-SI" sz="1400" dirty="0">
              <a:latin typeface="Segoe Print" panose="02000600000000000000" pitchFamily="2" charset="0"/>
            </a:rPr>
            <a:t>Na podlagi lastnega branja moramo o besedilih razmišljati, izraziti svoje bralno doživetje, znanje in mnenje izraziti argumentirano, jezikovno pravilno in vse povezati v zaokroženo celoto.</a:t>
          </a:r>
          <a:endParaRPr lang="en-US" sz="1400" dirty="0">
            <a:latin typeface="Segoe Print" panose="02000600000000000000" pitchFamily="2" charset="0"/>
          </a:endParaRPr>
        </a:p>
      </dgm:t>
    </dgm:pt>
    <dgm:pt modelId="{F20849F3-7B67-4087-B489-77B3E0A78AF8}" type="parTrans" cxnId="{5B4D8D6A-170E-4500-B2D1-14A7C2501710}">
      <dgm:prSet/>
      <dgm:spPr/>
      <dgm:t>
        <a:bodyPr/>
        <a:lstStyle/>
        <a:p>
          <a:endParaRPr lang="en-US"/>
        </a:p>
      </dgm:t>
    </dgm:pt>
    <dgm:pt modelId="{E558DDF5-1795-4050-A4B5-3755ABBF949B}" type="sibTrans" cxnId="{5B4D8D6A-170E-4500-B2D1-14A7C2501710}">
      <dgm:prSet/>
      <dgm:spPr/>
      <dgm:t>
        <a:bodyPr/>
        <a:lstStyle/>
        <a:p>
          <a:endParaRPr lang="en-US"/>
        </a:p>
      </dgm:t>
    </dgm:pt>
    <dgm:pt modelId="{84F9B222-FAA7-41B9-A888-BD3D6BEE5812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Navodila lahko vključujejo KRAJŠI ODLOMEK ALI VEČ ODLOMKOV iz izbranih del – v svojo interpretacijo jih smiselno vključimo</a:t>
          </a:r>
          <a:r>
            <a:rPr lang="sl-SI" dirty="0"/>
            <a:t>.</a:t>
          </a:r>
          <a:endParaRPr lang="en-US" dirty="0"/>
        </a:p>
      </dgm:t>
    </dgm:pt>
    <dgm:pt modelId="{DA5901E0-8A42-4247-98D4-26674A8509ED}" type="parTrans" cxnId="{983285B3-03E1-434A-9109-4F0C6BE44CDB}">
      <dgm:prSet/>
      <dgm:spPr/>
      <dgm:t>
        <a:bodyPr/>
        <a:lstStyle/>
        <a:p>
          <a:endParaRPr lang="en-US"/>
        </a:p>
      </dgm:t>
    </dgm:pt>
    <dgm:pt modelId="{D10C9A4E-CBF2-4355-BDAC-F243D5A11EC6}" type="sibTrans" cxnId="{983285B3-03E1-434A-9109-4F0C6BE44CDB}">
      <dgm:prSet/>
      <dgm:spPr/>
      <dgm:t>
        <a:bodyPr/>
        <a:lstStyle/>
        <a:p>
          <a:endParaRPr lang="en-US"/>
        </a:p>
      </dgm:t>
    </dgm:pt>
    <dgm:pt modelId="{83034918-C5D4-4BD6-8242-11CFE6400B35}" type="pres">
      <dgm:prSet presAssocID="{AA99A022-3EA4-4D38-BCC7-6202574C60C3}" presName="diagram" presStyleCnt="0">
        <dgm:presLayoutVars>
          <dgm:dir/>
          <dgm:resizeHandles val="exact"/>
        </dgm:presLayoutVars>
      </dgm:prSet>
      <dgm:spPr/>
    </dgm:pt>
    <dgm:pt modelId="{62CE972F-633E-414B-AC4E-635C7923AD00}" type="pres">
      <dgm:prSet presAssocID="{0A6BB253-FA2A-47D2-BEC7-A7376D6B1164}" presName="arrow" presStyleLbl="node1" presStyleIdx="0" presStyleCnt="3" custScaleX="154707" custScaleY="118016">
        <dgm:presLayoutVars>
          <dgm:bulletEnabled val="1"/>
        </dgm:presLayoutVars>
      </dgm:prSet>
      <dgm:spPr/>
    </dgm:pt>
    <dgm:pt modelId="{CB0719A6-DD3F-4C2E-ABEF-BB537F265FEC}" type="pres">
      <dgm:prSet presAssocID="{AD787758-4EE1-4EF7-86F0-115FAB4C90FD}" presName="arrow" presStyleLbl="node1" presStyleIdx="1" presStyleCnt="3" custAng="170319" custScaleX="164398" custScaleY="123240" custRadScaleRad="98224" custRadScaleInc="-1028">
        <dgm:presLayoutVars>
          <dgm:bulletEnabled val="1"/>
        </dgm:presLayoutVars>
      </dgm:prSet>
      <dgm:spPr/>
    </dgm:pt>
    <dgm:pt modelId="{5A0CAD2F-9C45-4338-97FC-E796D9D8B9AB}" type="pres">
      <dgm:prSet presAssocID="{84F9B222-FAA7-41B9-A888-BD3D6BEE5812}" presName="arrow" presStyleLbl="node1" presStyleIdx="2" presStyleCnt="3" custAng="90362" custScaleX="149773" custScaleY="141010" custRadScaleRad="102061" custRadScaleInc="3200">
        <dgm:presLayoutVars>
          <dgm:bulletEnabled val="1"/>
        </dgm:presLayoutVars>
      </dgm:prSet>
      <dgm:spPr/>
    </dgm:pt>
  </dgm:ptLst>
  <dgm:cxnLst>
    <dgm:cxn modelId="{E47BCD31-8420-4BB4-9BB7-5ED946019986}" type="presOf" srcId="{0A6BB253-FA2A-47D2-BEC7-A7376D6B1164}" destId="{62CE972F-633E-414B-AC4E-635C7923AD00}" srcOrd="0" destOrd="0" presId="urn:microsoft.com/office/officeart/2005/8/layout/arrow5"/>
    <dgm:cxn modelId="{C3E65C37-D9A8-4443-B8EF-13ED36DBBED0}" type="presOf" srcId="{84F9B222-FAA7-41B9-A888-BD3D6BEE5812}" destId="{5A0CAD2F-9C45-4338-97FC-E796D9D8B9AB}" srcOrd="0" destOrd="0" presId="urn:microsoft.com/office/officeart/2005/8/layout/arrow5"/>
    <dgm:cxn modelId="{5B4D8D6A-170E-4500-B2D1-14A7C2501710}" srcId="{AA99A022-3EA4-4D38-BCC7-6202574C60C3}" destId="{AD787758-4EE1-4EF7-86F0-115FAB4C90FD}" srcOrd="1" destOrd="0" parTransId="{F20849F3-7B67-4087-B489-77B3E0A78AF8}" sibTransId="{E558DDF5-1795-4050-A4B5-3755ABBF949B}"/>
    <dgm:cxn modelId="{06E1047C-EE13-4087-A3BC-D4A36A760A7B}" srcId="{AA99A022-3EA4-4D38-BCC7-6202574C60C3}" destId="{0A6BB253-FA2A-47D2-BEC7-A7376D6B1164}" srcOrd="0" destOrd="0" parTransId="{CF2DBB7B-DF5F-4891-ABD2-EF74DA9EED27}" sibTransId="{C39B7126-E758-44F3-A8BA-526347DE127C}"/>
    <dgm:cxn modelId="{A662FF9C-5619-4866-91B6-73161140F21C}" type="presOf" srcId="{AA99A022-3EA4-4D38-BCC7-6202574C60C3}" destId="{83034918-C5D4-4BD6-8242-11CFE6400B35}" srcOrd="0" destOrd="0" presId="urn:microsoft.com/office/officeart/2005/8/layout/arrow5"/>
    <dgm:cxn modelId="{983285B3-03E1-434A-9109-4F0C6BE44CDB}" srcId="{AA99A022-3EA4-4D38-BCC7-6202574C60C3}" destId="{84F9B222-FAA7-41B9-A888-BD3D6BEE5812}" srcOrd="2" destOrd="0" parTransId="{DA5901E0-8A42-4247-98D4-26674A8509ED}" sibTransId="{D10C9A4E-CBF2-4355-BDAC-F243D5A11EC6}"/>
    <dgm:cxn modelId="{9B7400DF-17DA-4292-99D2-33642208126C}" type="presOf" srcId="{AD787758-4EE1-4EF7-86F0-115FAB4C90FD}" destId="{CB0719A6-DD3F-4C2E-ABEF-BB537F265FEC}" srcOrd="0" destOrd="0" presId="urn:microsoft.com/office/officeart/2005/8/layout/arrow5"/>
    <dgm:cxn modelId="{A46021F9-D443-4168-BD39-FA928EBF4F47}" type="presParOf" srcId="{83034918-C5D4-4BD6-8242-11CFE6400B35}" destId="{62CE972F-633E-414B-AC4E-635C7923AD00}" srcOrd="0" destOrd="0" presId="urn:microsoft.com/office/officeart/2005/8/layout/arrow5"/>
    <dgm:cxn modelId="{FCBEEFAF-047F-47D9-B98D-3A59A4AECB3E}" type="presParOf" srcId="{83034918-C5D4-4BD6-8242-11CFE6400B35}" destId="{CB0719A6-DD3F-4C2E-ABEF-BB537F265FEC}" srcOrd="1" destOrd="0" presId="urn:microsoft.com/office/officeart/2005/8/layout/arrow5"/>
    <dgm:cxn modelId="{58E7FC36-C7D0-4D20-BD29-FF67882A6FF5}" type="presParOf" srcId="{83034918-C5D4-4BD6-8242-11CFE6400B35}" destId="{5A0CAD2F-9C45-4338-97FC-E796D9D8B9AB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F195A5-F550-4BEC-9905-AEC6A9A5C1F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96E14F1-828E-4C2F-A8ED-71C3B2402076}">
      <dgm:prSet/>
      <dgm:spPr/>
      <dgm:t>
        <a:bodyPr/>
        <a:lstStyle/>
        <a:p>
          <a:r>
            <a:rPr lang="sl-SI" b="1" dirty="0">
              <a:solidFill>
                <a:schemeClr val="tx1"/>
              </a:solidFill>
              <a:latin typeface="Segoe Print" panose="02000600000000000000" pitchFamily="2" charset="0"/>
            </a:rPr>
            <a:t>UVOD</a:t>
          </a:r>
          <a:endParaRPr lang="en-US" dirty="0">
            <a:solidFill>
              <a:schemeClr val="tx1"/>
            </a:solidFill>
            <a:latin typeface="Segoe Print" panose="02000600000000000000" pitchFamily="2" charset="0"/>
          </a:endParaRPr>
        </a:p>
      </dgm:t>
    </dgm:pt>
    <dgm:pt modelId="{378B8440-D97A-492F-B098-751217E9470F}" type="parTrans" cxnId="{0D62D978-C1A4-4B64-99FE-0DC5E70ACBD2}">
      <dgm:prSet/>
      <dgm:spPr/>
      <dgm:t>
        <a:bodyPr/>
        <a:lstStyle/>
        <a:p>
          <a:endParaRPr lang="en-US"/>
        </a:p>
      </dgm:t>
    </dgm:pt>
    <dgm:pt modelId="{17F56213-4F22-4A85-92E4-C5890F70DC80}" type="sibTrans" cxnId="{0D62D978-C1A4-4B64-99FE-0DC5E70ACBD2}">
      <dgm:prSet/>
      <dgm:spPr/>
      <dgm:t>
        <a:bodyPr/>
        <a:lstStyle/>
        <a:p>
          <a:endParaRPr lang="en-US"/>
        </a:p>
      </dgm:t>
    </dgm:pt>
    <dgm:pt modelId="{4104246A-A696-451B-807C-1D3C6CC4E200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Napovemo temo, oblikujemo uvodno trditev oziroma tezo. </a:t>
          </a:r>
          <a:endParaRPr lang="en-US" dirty="0">
            <a:latin typeface="Segoe Print" panose="02000600000000000000" pitchFamily="2" charset="0"/>
          </a:endParaRPr>
        </a:p>
      </dgm:t>
    </dgm:pt>
    <dgm:pt modelId="{B89E4616-6829-4D26-86CC-AFFA9CA8ABF6}" type="parTrans" cxnId="{F2BA8234-4A6E-4997-8B0F-F39D6BC0B1BF}">
      <dgm:prSet/>
      <dgm:spPr/>
      <dgm:t>
        <a:bodyPr/>
        <a:lstStyle/>
        <a:p>
          <a:endParaRPr lang="en-US"/>
        </a:p>
      </dgm:t>
    </dgm:pt>
    <dgm:pt modelId="{3CD8511B-1311-41C7-96B2-9BF5C61F7496}" type="sibTrans" cxnId="{F2BA8234-4A6E-4997-8B0F-F39D6BC0B1BF}">
      <dgm:prSet/>
      <dgm:spPr/>
      <dgm:t>
        <a:bodyPr/>
        <a:lstStyle/>
        <a:p>
          <a:endParaRPr lang="en-US"/>
        </a:p>
      </dgm:t>
    </dgm:pt>
    <dgm:pt modelId="{B044119A-F0D7-4F2F-A7BA-8141A5FBB344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Navedemo literarni kontekst.</a:t>
          </a:r>
          <a:endParaRPr lang="en-US" dirty="0">
            <a:latin typeface="Segoe Print" panose="02000600000000000000" pitchFamily="2" charset="0"/>
          </a:endParaRPr>
        </a:p>
      </dgm:t>
    </dgm:pt>
    <dgm:pt modelId="{6A1CF860-09C7-4901-B579-0934CA445F42}" type="parTrans" cxnId="{E875C188-5AA1-499E-8F2F-44CBE23F7A7E}">
      <dgm:prSet/>
      <dgm:spPr/>
      <dgm:t>
        <a:bodyPr/>
        <a:lstStyle/>
        <a:p>
          <a:endParaRPr lang="en-US"/>
        </a:p>
      </dgm:t>
    </dgm:pt>
    <dgm:pt modelId="{E0B3DD41-7BC7-474A-ACF6-1B4491FE89BF}" type="sibTrans" cxnId="{E875C188-5AA1-499E-8F2F-44CBE23F7A7E}">
      <dgm:prSet/>
      <dgm:spPr/>
      <dgm:t>
        <a:bodyPr/>
        <a:lstStyle/>
        <a:p>
          <a:endParaRPr lang="en-US"/>
        </a:p>
      </dgm:t>
    </dgm:pt>
    <dgm:pt modelId="{F2204F70-17BB-4FB6-AF90-DE89D666E869}">
      <dgm:prSet/>
      <dgm:spPr/>
      <dgm:t>
        <a:bodyPr/>
        <a:lstStyle/>
        <a:p>
          <a:r>
            <a:rPr lang="sl-SI" b="1" dirty="0">
              <a:solidFill>
                <a:schemeClr val="tx1"/>
              </a:solidFill>
              <a:latin typeface="Segoe Print" panose="02000600000000000000" pitchFamily="2" charset="0"/>
            </a:rPr>
            <a:t>JEDRO</a:t>
          </a:r>
          <a:endParaRPr lang="en-US" dirty="0">
            <a:solidFill>
              <a:schemeClr val="tx1"/>
            </a:solidFill>
            <a:latin typeface="Segoe Print" panose="02000600000000000000" pitchFamily="2" charset="0"/>
          </a:endParaRPr>
        </a:p>
      </dgm:t>
    </dgm:pt>
    <dgm:pt modelId="{B833B041-A0B8-44DE-A0E4-1904BA9B8577}" type="parTrans" cxnId="{C3F2088C-4BE5-4300-AF91-7F8B991A14E1}">
      <dgm:prSet/>
      <dgm:spPr/>
      <dgm:t>
        <a:bodyPr/>
        <a:lstStyle/>
        <a:p>
          <a:endParaRPr lang="en-US"/>
        </a:p>
      </dgm:t>
    </dgm:pt>
    <dgm:pt modelId="{DDF84213-C178-468D-8D6B-62DD7F57B994}" type="sibTrans" cxnId="{C3F2088C-4BE5-4300-AF91-7F8B991A14E1}">
      <dgm:prSet/>
      <dgm:spPr/>
      <dgm:t>
        <a:bodyPr/>
        <a:lstStyle/>
        <a:p>
          <a:endParaRPr lang="en-US"/>
        </a:p>
      </dgm:t>
    </dgm:pt>
    <dgm:pt modelId="{727BB5E0-C304-4BA7-AE10-8DB69A62C5D3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Uvodno trditev osvetlimo z različnih zornih kotov.</a:t>
          </a:r>
          <a:endParaRPr lang="en-US" dirty="0">
            <a:latin typeface="Segoe Print" panose="02000600000000000000" pitchFamily="2" charset="0"/>
          </a:endParaRPr>
        </a:p>
      </dgm:t>
    </dgm:pt>
    <dgm:pt modelId="{116FDBD2-19D5-43DB-A19C-A12AA14A92CC}" type="parTrans" cxnId="{67798482-1AB7-4837-9845-70E2A92BD5DC}">
      <dgm:prSet/>
      <dgm:spPr/>
      <dgm:t>
        <a:bodyPr/>
        <a:lstStyle/>
        <a:p>
          <a:endParaRPr lang="en-US"/>
        </a:p>
      </dgm:t>
    </dgm:pt>
    <dgm:pt modelId="{ADB478B5-EFCC-455E-931B-8D3F07332960}" type="sibTrans" cxnId="{67798482-1AB7-4837-9845-70E2A92BD5DC}">
      <dgm:prSet/>
      <dgm:spPr/>
      <dgm:t>
        <a:bodyPr/>
        <a:lstStyle/>
        <a:p>
          <a:endParaRPr lang="en-US"/>
        </a:p>
      </dgm:t>
    </dgm:pt>
    <dgm:pt modelId="{3D92AA75-84B1-4731-B204-B49FF5E23223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Postavimo </a:t>
          </a:r>
          <a:r>
            <a:rPr lang="sl-SI" dirty="0" err="1">
              <a:latin typeface="Segoe Print" panose="02000600000000000000" pitchFamily="2" charset="0"/>
            </a:rPr>
            <a:t>podteze</a:t>
          </a:r>
          <a:r>
            <a:rPr lang="sl-SI" dirty="0">
              <a:latin typeface="Segoe Print" panose="02000600000000000000" pitchFamily="2" charset="0"/>
            </a:rPr>
            <a:t>, jih poglobljeno razčlenimo.</a:t>
          </a:r>
          <a:endParaRPr lang="en-US" dirty="0">
            <a:latin typeface="Segoe Print" panose="02000600000000000000" pitchFamily="2" charset="0"/>
          </a:endParaRPr>
        </a:p>
      </dgm:t>
    </dgm:pt>
    <dgm:pt modelId="{D03FC23D-1FAC-4490-B3B0-009EADA919E5}" type="parTrans" cxnId="{22E2730E-980E-4A27-8AD7-E7C826B7AEE8}">
      <dgm:prSet/>
      <dgm:spPr/>
      <dgm:t>
        <a:bodyPr/>
        <a:lstStyle/>
        <a:p>
          <a:endParaRPr lang="en-US"/>
        </a:p>
      </dgm:t>
    </dgm:pt>
    <dgm:pt modelId="{10686E80-BA01-439E-B521-21646FA7BD18}" type="sibTrans" cxnId="{22E2730E-980E-4A27-8AD7-E7C826B7AEE8}">
      <dgm:prSet/>
      <dgm:spPr/>
      <dgm:t>
        <a:bodyPr/>
        <a:lstStyle/>
        <a:p>
          <a:endParaRPr lang="en-US"/>
        </a:p>
      </dgm:t>
    </dgm:pt>
    <dgm:pt modelId="{CD2B3731-0D85-4400-A60E-CCC48E4468C5}">
      <dgm:prSet/>
      <dgm:spPr/>
      <dgm:t>
        <a:bodyPr/>
        <a:lstStyle/>
        <a:p>
          <a:r>
            <a:rPr lang="sl-SI" b="1" dirty="0">
              <a:solidFill>
                <a:schemeClr val="tx1"/>
              </a:solidFill>
              <a:latin typeface="Segoe Print" panose="02000600000000000000" pitchFamily="2" charset="0"/>
            </a:rPr>
            <a:t>ZAKLJUČEK</a:t>
          </a:r>
          <a:endParaRPr lang="en-US" dirty="0">
            <a:solidFill>
              <a:schemeClr val="tx1"/>
            </a:solidFill>
            <a:latin typeface="Segoe Print" panose="02000600000000000000" pitchFamily="2" charset="0"/>
          </a:endParaRPr>
        </a:p>
      </dgm:t>
    </dgm:pt>
    <dgm:pt modelId="{53B3F0E9-8AA5-45AE-9284-A2FA371E8288}" type="parTrans" cxnId="{A5DB7723-1D17-43ED-A3D3-658B8F33ADA4}">
      <dgm:prSet/>
      <dgm:spPr/>
      <dgm:t>
        <a:bodyPr/>
        <a:lstStyle/>
        <a:p>
          <a:endParaRPr lang="en-US"/>
        </a:p>
      </dgm:t>
    </dgm:pt>
    <dgm:pt modelId="{D4E70E13-4013-421D-BF32-116749B19CF6}" type="sibTrans" cxnId="{A5DB7723-1D17-43ED-A3D3-658B8F33ADA4}">
      <dgm:prSet/>
      <dgm:spPr/>
      <dgm:t>
        <a:bodyPr/>
        <a:lstStyle/>
        <a:p>
          <a:endParaRPr lang="en-US"/>
        </a:p>
      </dgm:t>
    </dgm:pt>
    <dgm:pt modelId="{D16FA4F5-F329-40F4-BE2B-FF23EC732BA0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Potrdimo/ovržemo uvodno tezo.</a:t>
          </a:r>
          <a:endParaRPr lang="en-US" dirty="0">
            <a:latin typeface="Segoe Print" panose="02000600000000000000" pitchFamily="2" charset="0"/>
          </a:endParaRPr>
        </a:p>
      </dgm:t>
    </dgm:pt>
    <dgm:pt modelId="{580CB9D3-90FB-46B8-A42E-27A0F4AFB195}" type="parTrans" cxnId="{678768B8-C0C7-4E0E-8AF8-376B2DE78FF7}">
      <dgm:prSet/>
      <dgm:spPr/>
      <dgm:t>
        <a:bodyPr/>
        <a:lstStyle/>
        <a:p>
          <a:endParaRPr lang="en-US"/>
        </a:p>
      </dgm:t>
    </dgm:pt>
    <dgm:pt modelId="{B8D56C4E-7DF7-4BD6-A64D-2A401751E7A5}" type="sibTrans" cxnId="{678768B8-C0C7-4E0E-8AF8-376B2DE78FF7}">
      <dgm:prSet/>
      <dgm:spPr/>
      <dgm:t>
        <a:bodyPr/>
        <a:lstStyle/>
        <a:p>
          <a:endParaRPr lang="en-US"/>
        </a:p>
      </dgm:t>
    </dgm:pt>
    <dgm:pt modelId="{2ECC6F4E-9FDC-412C-B6CB-9239A762BE67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Povzamemo svoje ugotovitve</a:t>
          </a:r>
          <a:r>
            <a:rPr lang="sl-SI" dirty="0"/>
            <a:t>.</a:t>
          </a:r>
          <a:endParaRPr lang="en-US" dirty="0"/>
        </a:p>
      </dgm:t>
    </dgm:pt>
    <dgm:pt modelId="{E6DDC5F9-3B17-4EF3-9FE8-930EB7A705CE}" type="parTrans" cxnId="{AA4AFEE4-1779-4B60-8B5D-95576B302D85}">
      <dgm:prSet/>
      <dgm:spPr/>
      <dgm:t>
        <a:bodyPr/>
        <a:lstStyle/>
        <a:p>
          <a:endParaRPr lang="en-US"/>
        </a:p>
      </dgm:t>
    </dgm:pt>
    <dgm:pt modelId="{1C432D10-B078-4228-99B8-A315F2D217B0}" type="sibTrans" cxnId="{AA4AFEE4-1779-4B60-8B5D-95576B302D85}">
      <dgm:prSet/>
      <dgm:spPr/>
      <dgm:t>
        <a:bodyPr/>
        <a:lstStyle/>
        <a:p>
          <a:endParaRPr lang="en-US"/>
        </a:p>
      </dgm:t>
    </dgm:pt>
    <dgm:pt modelId="{24B74C35-8A8E-44B6-82E1-7B924CF1BE84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Esej smiselno zaokrožimo.</a:t>
          </a:r>
          <a:endParaRPr lang="en-US" dirty="0">
            <a:latin typeface="Segoe Print" panose="02000600000000000000" pitchFamily="2" charset="0"/>
          </a:endParaRPr>
        </a:p>
      </dgm:t>
    </dgm:pt>
    <dgm:pt modelId="{5A7BB9F0-B3A5-435E-B028-2B61A0F4F529}" type="parTrans" cxnId="{CF28F8E1-CED0-4445-AA90-2CC35A66A18B}">
      <dgm:prSet/>
      <dgm:spPr/>
      <dgm:t>
        <a:bodyPr/>
        <a:lstStyle/>
        <a:p>
          <a:endParaRPr lang="en-US"/>
        </a:p>
      </dgm:t>
    </dgm:pt>
    <dgm:pt modelId="{C69D2DFD-0820-491E-98F2-7A670D9D66A2}" type="sibTrans" cxnId="{CF28F8E1-CED0-4445-AA90-2CC35A66A18B}">
      <dgm:prSet/>
      <dgm:spPr/>
      <dgm:t>
        <a:bodyPr/>
        <a:lstStyle/>
        <a:p>
          <a:endParaRPr lang="en-US"/>
        </a:p>
      </dgm:t>
    </dgm:pt>
    <dgm:pt modelId="{98EEBEB8-EB18-47FE-A4D5-69ACBB14425C}" type="pres">
      <dgm:prSet presAssocID="{CAF195A5-F550-4BEC-9905-AEC6A9A5C1F9}" presName="diagram" presStyleCnt="0">
        <dgm:presLayoutVars>
          <dgm:dir/>
          <dgm:resizeHandles val="exact"/>
        </dgm:presLayoutVars>
      </dgm:prSet>
      <dgm:spPr/>
    </dgm:pt>
    <dgm:pt modelId="{6DECAF1C-9B4A-4859-A940-3F7397FE54E2}" type="pres">
      <dgm:prSet presAssocID="{D96E14F1-828E-4C2F-A8ED-71C3B2402076}" presName="node" presStyleLbl="node1" presStyleIdx="0" presStyleCnt="10" custLinFactNeighborX="-3518">
        <dgm:presLayoutVars>
          <dgm:bulletEnabled val="1"/>
        </dgm:presLayoutVars>
      </dgm:prSet>
      <dgm:spPr/>
    </dgm:pt>
    <dgm:pt modelId="{9A744605-9A03-4DA0-A38E-182C5987D5EF}" type="pres">
      <dgm:prSet presAssocID="{17F56213-4F22-4A85-92E4-C5890F70DC80}" presName="sibTrans" presStyleCnt="0"/>
      <dgm:spPr/>
    </dgm:pt>
    <dgm:pt modelId="{E4AE63B8-7590-4A93-AEF0-D9C75C4F4D6F}" type="pres">
      <dgm:prSet presAssocID="{4104246A-A696-451B-807C-1D3C6CC4E200}" presName="node" presStyleLbl="node1" presStyleIdx="1" presStyleCnt="10">
        <dgm:presLayoutVars>
          <dgm:bulletEnabled val="1"/>
        </dgm:presLayoutVars>
      </dgm:prSet>
      <dgm:spPr/>
    </dgm:pt>
    <dgm:pt modelId="{EDDF46F6-7046-4346-944E-B86F34139D4E}" type="pres">
      <dgm:prSet presAssocID="{3CD8511B-1311-41C7-96B2-9BF5C61F7496}" presName="sibTrans" presStyleCnt="0"/>
      <dgm:spPr/>
    </dgm:pt>
    <dgm:pt modelId="{A2EF8A16-B71D-4352-A1B2-F204895A6832}" type="pres">
      <dgm:prSet presAssocID="{B044119A-F0D7-4F2F-A7BA-8141A5FBB344}" presName="node" presStyleLbl="node1" presStyleIdx="2" presStyleCnt="10">
        <dgm:presLayoutVars>
          <dgm:bulletEnabled val="1"/>
        </dgm:presLayoutVars>
      </dgm:prSet>
      <dgm:spPr/>
    </dgm:pt>
    <dgm:pt modelId="{E67C521D-8B56-4D6E-AA4F-85EB3AD54F2F}" type="pres">
      <dgm:prSet presAssocID="{E0B3DD41-7BC7-474A-ACF6-1B4491FE89BF}" presName="sibTrans" presStyleCnt="0"/>
      <dgm:spPr/>
    </dgm:pt>
    <dgm:pt modelId="{AFE28C63-181F-48BF-8A04-F6B0DBFF9FDB}" type="pres">
      <dgm:prSet presAssocID="{F2204F70-17BB-4FB6-AF90-DE89D666E869}" presName="node" presStyleLbl="node1" presStyleIdx="3" presStyleCnt="10">
        <dgm:presLayoutVars>
          <dgm:bulletEnabled val="1"/>
        </dgm:presLayoutVars>
      </dgm:prSet>
      <dgm:spPr/>
    </dgm:pt>
    <dgm:pt modelId="{C3E0D9DB-65FE-48BB-8858-AC528413D89A}" type="pres">
      <dgm:prSet presAssocID="{DDF84213-C178-468D-8D6B-62DD7F57B994}" presName="sibTrans" presStyleCnt="0"/>
      <dgm:spPr/>
    </dgm:pt>
    <dgm:pt modelId="{75800D9B-8326-4D40-841C-DA5B73592238}" type="pres">
      <dgm:prSet presAssocID="{727BB5E0-C304-4BA7-AE10-8DB69A62C5D3}" presName="node" presStyleLbl="node1" presStyleIdx="4" presStyleCnt="10">
        <dgm:presLayoutVars>
          <dgm:bulletEnabled val="1"/>
        </dgm:presLayoutVars>
      </dgm:prSet>
      <dgm:spPr/>
    </dgm:pt>
    <dgm:pt modelId="{FA5C4D09-CA24-47BB-8A0B-960DCF4BD341}" type="pres">
      <dgm:prSet presAssocID="{ADB478B5-EFCC-455E-931B-8D3F07332960}" presName="sibTrans" presStyleCnt="0"/>
      <dgm:spPr/>
    </dgm:pt>
    <dgm:pt modelId="{5D6770E9-C9D9-4B8B-8620-FF32B961D4AE}" type="pres">
      <dgm:prSet presAssocID="{3D92AA75-84B1-4731-B204-B49FF5E23223}" presName="node" presStyleLbl="node1" presStyleIdx="5" presStyleCnt="10">
        <dgm:presLayoutVars>
          <dgm:bulletEnabled val="1"/>
        </dgm:presLayoutVars>
      </dgm:prSet>
      <dgm:spPr/>
    </dgm:pt>
    <dgm:pt modelId="{170053EB-081D-45C5-9EB8-BAB6DD5CFE2B}" type="pres">
      <dgm:prSet presAssocID="{10686E80-BA01-439E-B521-21646FA7BD18}" presName="sibTrans" presStyleCnt="0"/>
      <dgm:spPr/>
    </dgm:pt>
    <dgm:pt modelId="{B381B789-15A7-45F9-9AC7-ADDC821D12A0}" type="pres">
      <dgm:prSet presAssocID="{CD2B3731-0D85-4400-A60E-CCC48E4468C5}" presName="node" presStyleLbl="node1" presStyleIdx="6" presStyleCnt="10">
        <dgm:presLayoutVars>
          <dgm:bulletEnabled val="1"/>
        </dgm:presLayoutVars>
      </dgm:prSet>
      <dgm:spPr/>
    </dgm:pt>
    <dgm:pt modelId="{9B776039-FDD4-4F5F-821A-6FF3556B31C7}" type="pres">
      <dgm:prSet presAssocID="{D4E70E13-4013-421D-BF32-116749B19CF6}" presName="sibTrans" presStyleCnt="0"/>
      <dgm:spPr/>
    </dgm:pt>
    <dgm:pt modelId="{914182EA-0494-4835-AD4B-A62F109E0DE0}" type="pres">
      <dgm:prSet presAssocID="{D16FA4F5-F329-40F4-BE2B-FF23EC732BA0}" presName="node" presStyleLbl="node1" presStyleIdx="7" presStyleCnt="10">
        <dgm:presLayoutVars>
          <dgm:bulletEnabled val="1"/>
        </dgm:presLayoutVars>
      </dgm:prSet>
      <dgm:spPr/>
    </dgm:pt>
    <dgm:pt modelId="{0DAD54D4-0804-4A8F-AF12-1CAFD30088BD}" type="pres">
      <dgm:prSet presAssocID="{B8D56C4E-7DF7-4BD6-A64D-2A401751E7A5}" presName="sibTrans" presStyleCnt="0"/>
      <dgm:spPr/>
    </dgm:pt>
    <dgm:pt modelId="{801E4F38-15D1-4C72-B927-ECF5FA0C97EE}" type="pres">
      <dgm:prSet presAssocID="{2ECC6F4E-9FDC-412C-B6CB-9239A762BE67}" presName="node" presStyleLbl="node1" presStyleIdx="8" presStyleCnt="10">
        <dgm:presLayoutVars>
          <dgm:bulletEnabled val="1"/>
        </dgm:presLayoutVars>
      </dgm:prSet>
      <dgm:spPr/>
    </dgm:pt>
    <dgm:pt modelId="{D5391CAA-360E-454A-B8A3-80CDA78E58CD}" type="pres">
      <dgm:prSet presAssocID="{1C432D10-B078-4228-99B8-A315F2D217B0}" presName="sibTrans" presStyleCnt="0"/>
      <dgm:spPr/>
    </dgm:pt>
    <dgm:pt modelId="{7EA8BE57-A880-443D-81F3-652AAA03A4C0}" type="pres">
      <dgm:prSet presAssocID="{24B74C35-8A8E-44B6-82E1-7B924CF1BE84}" presName="node" presStyleLbl="node1" presStyleIdx="9" presStyleCnt="10">
        <dgm:presLayoutVars>
          <dgm:bulletEnabled val="1"/>
        </dgm:presLayoutVars>
      </dgm:prSet>
      <dgm:spPr/>
    </dgm:pt>
  </dgm:ptLst>
  <dgm:cxnLst>
    <dgm:cxn modelId="{22E2730E-980E-4A27-8AD7-E7C826B7AEE8}" srcId="{CAF195A5-F550-4BEC-9905-AEC6A9A5C1F9}" destId="{3D92AA75-84B1-4731-B204-B49FF5E23223}" srcOrd="5" destOrd="0" parTransId="{D03FC23D-1FAC-4490-B3B0-009EADA919E5}" sibTransId="{10686E80-BA01-439E-B521-21646FA7BD18}"/>
    <dgm:cxn modelId="{A5DB7723-1D17-43ED-A3D3-658B8F33ADA4}" srcId="{CAF195A5-F550-4BEC-9905-AEC6A9A5C1F9}" destId="{CD2B3731-0D85-4400-A60E-CCC48E4468C5}" srcOrd="6" destOrd="0" parTransId="{53B3F0E9-8AA5-45AE-9284-A2FA371E8288}" sibTransId="{D4E70E13-4013-421D-BF32-116749B19CF6}"/>
    <dgm:cxn modelId="{CF4C5926-CD40-4548-9B93-60196669B548}" type="presOf" srcId="{24B74C35-8A8E-44B6-82E1-7B924CF1BE84}" destId="{7EA8BE57-A880-443D-81F3-652AAA03A4C0}" srcOrd="0" destOrd="0" presId="urn:microsoft.com/office/officeart/2005/8/layout/default"/>
    <dgm:cxn modelId="{0ADCCB2D-B497-4668-B8F1-EC75D43B4DA3}" type="presOf" srcId="{3D92AA75-84B1-4731-B204-B49FF5E23223}" destId="{5D6770E9-C9D9-4B8B-8620-FF32B961D4AE}" srcOrd="0" destOrd="0" presId="urn:microsoft.com/office/officeart/2005/8/layout/default"/>
    <dgm:cxn modelId="{F2BA8234-4A6E-4997-8B0F-F39D6BC0B1BF}" srcId="{CAF195A5-F550-4BEC-9905-AEC6A9A5C1F9}" destId="{4104246A-A696-451B-807C-1D3C6CC4E200}" srcOrd="1" destOrd="0" parTransId="{B89E4616-6829-4D26-86CC-AFFA9CA8ABF6}" sibTransId="{3CD8511B-1311-41C7-96B2-9BF5C61F7496}"/>
    <dgm:cxn modelId="{AE421739-1FC0-4F0A-8ECE-2A46DD4FE780}" type="presOf" srcId="{D16FA4F5-F329-40F4-BE2B-FF23EC732BA0}" destId="{914182EA-0494-4835-AD4B-A62F109E0DE0}" srcOrd="0" destOrd="0" presId="urn:microsoft.com/office/officeart/2005/8/layout/default"/>
    <dgm:cxn modelId="{0D62D978-C1A4-4B64-99FE-0DC5E70ACBD2}" srcId="{CAF195A5-F550-4BEC-9905-AEC6A9A5C1F9}" destId="{D96E14F1-828E-4C2F-A8ED-71C3B2402076}" srcOrd="0" destOrd="0" parTransId="{378B8440-D97A-492F-B098-751217E9470F}" sibTransId="{17F56213-4F22-4A85-92E4-C5890F70DC80}"/>
    <dgm:cxn modelId="{67798482-1AB7-4837-9845-70E2A92BD5DC}" srcId="{CAF195A5-F550-4BEC-9905-AEC6A9A5C1F9}" destId="{727BB5E0-C304-4BA7-AE10-8DB69A62C5D3}" srcOrd="4" destOrd="0" parTransId="{116FDBD2-19D5-43DB-A19C-A12AA14A92CC}" sibTransId="{ADB478B5-EFCC-455E-931B-8D3F07332960}"/>
    <dgm:cxn modelId="{E875C188-5AA1-499E-8F2F-44CBE23F7A7E}" srcId="{CAF195A5-F550-4BEC-9905-AEC6A9A5C1F9}" destId="{B044119A-F0D7-4F2F-A7BA-8141A5FBB344}" srcOrd="2" destOrd="0" parTransId="{6A1CF860-09C7-4901-B579-0934CA445F42}" sibTransId="{E0B3DD41-7BC7-474A-ACF6-1B4491FE89BF}"/>
    <dgm:cxn modelId="{C3F2088C-4BE5-4300-AF91-7F8B991A14E1}" srcId="{CAF195A5-F550-4BEC-9905-AEC6A9A5C1F9}" destId="{F2204F70-17BB-4FB6-AF90-DE89D666E869}" srcOrd="3" destOrd="0" parTransId="{B833B041-A0B8-44DE-A0E4-1904BA9B8577}" sibTransId="{DDF84213-C178-468D-8D6B-62DD7F57B994}"/>
    <dgm:cxn modelId="{BC24E28F-8621-458A-AED1-AEE3A1200F85}" type="presOf" srcId="{CD2B3731-0D85-4400-A60E-CCC48E4468C5}" destId="{B381B789-15A7-45F9-9AC7-ADDC821D12A0}" srcOrd="0" destOrd="0" presId="urn:microsoft.com/office/officeart/2005/8/layout/default"/>
    <dgm:cxn modelId="{6182B29D-3A15-4350-9208-8F63E6D29579}" type="presOf" srcId="{CAF195A5-F550-4BEC-9905-AEC6A9A5C1F9}" destId="{98EEBEB8-EB18-47FE-A4D5-69ACBB14425C}" srcOrd="0" destOrd="0" presId="urn:microsoft.com/office/officeart/2005/8/layout/default"/>
    <dgm:cxn modelId="{FFEB66AA-2E41-4FF1-BBB8-061E44379EB7}" type="presOf" srcId="{B044119A-F0D7-4F2F-A7BA-8141A5FBB344}" destId="{A2EF8A16-B71D-4352-A1B2-F204895A6832}" srcOrd="0" destOrd="0" presId="urn:microsoft.com/office/officeart/2005/8/layout/default"/>
    <dgm:cxn modelId="{8CB28DB7-7D3F-45C8-8791-171DCA10E252}" type="presOf" srcId="{D96E14F1-828E-4C2F-A8ED-71C3B2402076}" destId="{6DECAF1C-9B4A-4859-A940-3F7397FE54E2}" srcOrd="0" destOrd="0" presId="urn:microsoft.com/office/officeart/2005/8/layout/default"/>
    <dgm:cxn modelId="{678768B8-C0C7-4E0E-8AF8-376B2DE78FF7}" srcId="{CAF195A5-F550-4BEC-9905-AEC6A9A5C1F9}" destId="{D16FA4F5-F329-40F4-BE2B-FF23EC732BA0}" srcOrd="7" destOrd="0" parTransId="{580CB9D3-90FB-46B8-A42E-27A0F4AFB195}" sibTransId="{B8D56C4E-7DF7-4BD6-A64D-2A401751E7A5}"/>
    <dgm:cxn modelId="{185985C2-E959-4E3D-B06A-17E85F76B9FF}" type="presOf" srcId="{4104246A-A696-451B-807C-1D3C6CC4E200}" destId="{E4AE63B8-7590-4A93-AEF0-D9C75C4F4D6F}" srcOrd="0" destOrd="0" presId="urn:microsoft.com/office/officeart/2005/8/layout/default"/>
    <dgm:cxn modelId="{01301FCE-3779-4E8E-8E22-74C95E9C0942}" type="presOf" srcId="{727BB5E0-C304-4BA7-AE10-8DB69A62C5D3}" destId="{75800D9B-8326-4D40-841C-DA5B73592238}" srcOrd="0" destOrd="0" presId="urn:microsoft.com/office/officeart/2005/8/layout/default"/>
    <dgm:cxn modelId="{26BD6BD0-DCBE-4A19-8B90-33A77C58898F}" type="presOf" srcId="{F2204F70-17BB-4FB6-AF90-DE89D666E869}" destId="{AFE28C63-181F-48BF-8A04-F6B0DBFF9FDB}" srcOrd="0" destOrd="0" presId="urn:microsoft.com/office/officeart/2005/8/layout/default"/>
    <dgm:cxn modelId="{CF28F8E1-CED0-4445-AA90-2CC35A66A18B}" srcId="{CAF195A5-F550-4BEC-9905-AEC6A9A5C1F9}" destId="{24B74C35-8A8E-44B6-82E1-7B924CF1BE84}" srcOrd="9" destOrd="0" parTransId="{5A7BB9F0-B3A5-435E-B028-2B61A0F4F529}" sibTransId="{C69D2DFD-0820-491E-98F2-7A670D9D66A2}"/>
    <dgm:cxn modelId="{AA4AFEE4-1779-4B60-8B5D-95576B302D85}" srcId="{CAF195A5-F550-4BEC-9905-AEC6A9A5C1F9}" destId="{2ECC6F4E-9FDC-412C-B6CB-9239A762BE67}" srcOrd="8" destOrd="0" parTransId="{E6DDC5F9-3B17-4EF3-9FE8-930EB7A705CE}" sibTransId="{1C432D10-B078-4228-99B8-A315F2D217B0}"/>
    <dgm:cxn modelId="{DC936FE8-58C8-4584-8859-1602489AAD3D}" type="presOf" srcId="{2ECC6F4E-9FDC-412C-B6CB-9239A762BE67}" destId="{801E4F38-15D1-4C72-B927-ECF5FA0C97EE}" srcOrd="0" destOrd="0" presId="urn:microsoft.com/office/officeart/2005/8/layout/default"/>
    <dgm:cxn modelId="{C1490593-8143-4D5E-8AFB-76B46461BE67}" type="presParOf" srcId="{98EEBEB8-EB18-47FE-A4D5-69ACBB14425C}" destId="{6DECAF1C-9B4A-4859-A940-3F7397FE54E2}" srcOrd="0" destOrd="0" presId="urn:microsoft.com/office/officeart/2005/8/layout/default"/>
    <dgm:cxn modelId="{76C39CC2-62C5-48A2-A7D6-E9764FA6AA41}" type="presParOf" srcId="{98EEBEB8-EB18-47FE-A4D5-69ACBB14425C}" destId="{9A744605-9A03-4DA0-A38E-182C5987D5EF}" srcOrd="1" destOrd="0" presId="urn:microsoft.com/office/officeart/2005/8/layout/default"/>
    <dgm:cxn modelId="{638DA63B-C5D2-434C-A267-08809DB78B0A}" type="presParOf" srcId="{98EEBEB8-EB18-47FE-A4D5-69ACBB14425C}" destId="{E4AE63B8-7590-4A93-AEF0-D9C75C4F4D6F}" srcOrd="2" destOrd="0" presId="urn:microsoft.com/office/officeart/2005/8/layout/default"/>
    <dgm:cxn modelId="{53EC2A84-43CD-4168-911D-8FA9B88F8F28}" type="presParOf" srcId="{98EEBEB8-EB18-47FE-A4D5-69ACBB14425C}" destId="{EDDF46F6-7046-4346-944E-B86F34139D4E}" srcOrd="3" destOrd="0" presId="urn:microsoft.com/office/officeart/2005/8/layout/default"/>
    <dgm:cxn modelId="{C9CC09B3-6EB3-4D0F-AA0E-6DD95D282E1A}" type="presParOf" srcId="{98EEBEB8-EB18-47FE-A4D5-69ACBB14425C}" destId="{A2EF8A16-B71D-4352-A1B2-F204895A6832}" srcOrd="4" destOrd="0" presId="urn:microsoft.com/office/officeart/2005/8/layout/default"/>
    <dgm:cxn modelId="{1AD33F68-BF16-4259-9B57-94805A85A1A5}" type="presParOf" srcId="{98EEBEB8-EB18-47FE-A4D5-69ACBB14425C}" destId="{E67C521D-8B56-4D6E-AA4F-85EB3AD54F2F}" srcOrd="5" destOrd="0" presId="urn:microsoft.com/office/officeart/2005/8/layout/default"/>
    <dgm:cxn modelId="{0511E4E3-7CB9-42D3-94D8-78130B42F191}" type="presParOf" srcId="{98EEBEB8-EB18-47FE-A4D5-69ACBB14425C}" destId="{AFE28C63-181F-48BF-8A04-F6B0DBFF9FDB}" srcOrd="6" destOrd="0" presId="urn:microsoft.com/office/officeart/2005/8/layout/default"/>
    <dgm:cxn modelId="{67301F31-EF88-492C-BB3D-F07717CEA7B6}" type="presParOf" srcId="{98EEBEB8-EB18-47FE-A4D5-69ACBB14425C}" destId="{C3E0D9DB-65FE-48BB-8858-AC528413D89A}" srcOrd="7" destOrd="0" presId="urn:microsoft.com/office/officeart/2005/8/layout/default"/>
    <dgm:cxn modelId="{852A652D-A1D2-4E22-A2E6-5910D2E07700}" type="presParOf" srcId="{98EEBEB8-EB18-47FE-A4D5-69ACBB14425C}" destId="{75800D9B-8326-4D40-841C-DA5B73592238}" srcOrd="8" destOrd="0" presId="urn:microsoft.com/office/officeart/2005/8/layout/default"/>
    <dgm:cxn modelId="{424256CC-1B28-406E-A6BD-5C67E54FD7A5}" type="presParOf" srcId="{98EEBEB8-EB18-47FE-A4D5-69ACBB14425C}" destId="{FA5C4D09-CA24-47BB-8A0B-960DCF4BD341}" srcOrd="9" destOrd="0" presId="urn:microsoft.com/office/officeart/2005/8/layout/default"/>
    <dgm:cxn modelId="{1D27B46D-6727-428D-961B-CA150D4FD8C9}" type="presParOf" srcId="{98EEBEB8-EB18-47FE-A4D5-69ACBB14425C}" destId="{5D6770E9-C9D9-4B8B-8620-FF32B961D4AE}" srcOrd="10" destOrd="0" presId="urn:microsoft.com/office/officeart/2005/8/layout/default"/>
    <dgm:cxn modelId="{3E2BE264-8C46-441F-9BFA-3E0AA26D7003}" type="presParOf" srcId="{98EEBEB8-EB18-47FE-A4D5-69ACBB14425C}" destId="{170053EB-081D-45C5-9EB8-BAB6DD5CFE2B}" srcOrd="11" destOrd="0" presId="urn:microsoft.com/office/officeart/2005/8/layout/default"/>
    <dgm:cxn modelId="{1CDA743E-470B-4902-9C6D-2985DCF89397}" type="presParOf" srcId="{98EEBEB8-EB18-47FE-A4D5-69ACBB14425C}" destId="{B381B789-15A7-45F9-9AC7-ADDC821D12A0}" srcOrd="12" destOrd="0" presId="urn:microsoft.com/office/officeart/2005/8/layout/default"/>
    <dgm:cxn modelId="{B1D94DE5-CFD8-426E-BA82-9C435EA7AE3E}" type="presParOf" srcId="{98EEBEB8-EB18-47FE-A4D5-69ACBB14425C}" destId="{9B776039-FDD4-4F5F-821A-6FF3556B31C7}" srcOrd="13" destOrd="0" presId="urn:microsoft.com/office/officeart/2005/8/layout/default"/>
    <dgm:cxn modelId="{B2E6B033-6ACC-4F2F-98CC-F7C1ED5421D3}" type="presParOf" srcId="{98EEBEB8-EB18-47FE-A4D5-69ACBB14425C}" destId="{914182EA-0494-4835-AD4B-A62F109E0DE0}" srcOrd="14" destOrd="0" presId="urn:microsoft.com/office/officeart/2005/8/layout/default"/>
    <dgm:cxn modelId="{05DEACB5-76BB-49EB-AD86-9A804768ADE0}" type="presParOf" srcId="{98EEBEB8-EB18-47FE-A4D5-69ACBB14425C}" destId="{0DAD54D4-0804-4A8F-AF12-1CAFD30088BD}" srcOrd="15" destOrd="0" presId="urn:microsoft.com/office/officeart/2005/8/layout/default"/>
    <dgm:cxn modelId="{698F78C9-EA7D-488A-920A-73C9BAA7A2B8}" type="presParOf" srcId="{98EEBEB8-EB18-47FE-A4D5-69ACBB14425C}" destId="{801E4F38-15D1-4C72-B927-ECF5FA0C97EE}" srcOrd="16" destOrd="0" presId="urn:microsoft.com/office/officeart/2005/8/layout/default"/>
    <dgm:cxn modelId="{379BD6DA-7275-44EE-ACD6-28B87BCC3F7C}" type="presParOf" srcId="{98EEBEB8-EB18-47FE-A4D5-69ACBB14425C}" destId="{D5391CAA-360E-454A-B8A3-80CDA78E58CD}" srcOrd="17" destOrd="0" presId="urn:microsoft.com/office/officeart/2005/8/layout/default"/>
    <dgm:cxn modelId="{702B4C91-E8C3-4248-9365-DE5AB9874473}" type="presParOf" srcId="{98EEBEB8-EB18-47FE-A4D5-69ACBB14425C}" destId="{7EA8BE57-A880-443D-81F3-652AAA03A4C0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F57BB39-A5F6-4CA2-B9AF-9C55A433FD7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F8BD4E6-C785-45EE-9865-8EFA4A47E027}">
      <dgm:prSet/>
      <dgm:spPr/>
      <dgm:t>
        <a:bodyPr/>
        <a:lstStyle/>
        <a:p>
          <a:pPr algn="ctr"/>
          <a:r>
            <a:rPr lang="sl-SI" b="1" dirty="0">
              <a:latin typeface="Segoe Print" panose="02000600000000000000" pitchFamily="2" charset="0"/>
            </a:rPr>
            <a:t>PIK iz SM – slovenščina</a:t>
          </a:r>
          <a:endParaRPr lang="en-US" b="1" dirty="0">
            <a:latin typeface="Segoe Print" panose="02000600000000000000" pitchFamily="2" charset="0"/>
          </a:endParaRPr>
        </a:p>
      </dgm:t>
    </dgm:pt>
    <dgm:pt modelId="{A03F41F1-611B-4F55-B195-ACF9BADD3AB3}" type="parTrans" cxnId="{ABA4432D-C200-47DE-9234-4112F77512E6}">
      <dgm:prSet/>
      <dgm:spPr/>
      <dgm:t>
        <a:bodyPr/>
        <a:lstStyle/>
        <a:p>
          <a:endParaRPr lang="en-US"/>
        </a:p>
      </dgm:t>
    </dgm:pt>
    <dgm:pt modelId="{8584414B-346C-45B8-9159-1DB3527AA7B1}" type="sibTrans" cxnId="{ABA4432D-C200-47DE-9234-4112F77512E6}">
      <dgm:prSet/>
      <dgm:spPr/>
      <dgm:t>
        <a:bodyPr/>
        <a:lstStyle/>
        <a:p>
          <a:endParaRPr lang="en-US"/>
        </a:p>
      </dgm:t>
    </dgm:pt>
    <dgm:pt modelId="{F0A35227-D891-4543-91FF-2EDCCAF71DE9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V razlagalnem/interpretativnem šolskem eseju dijak dokaže, da je zmožen poglobljeno brati in razlagati/interpretirati krajša literarna besedila oziroma odlomke.</a:t>
          </a:r>
          <a:endParaRPr lang="en-US" dirty="0">
            <a:latin typeface="Segoe Print" panose="02000600000000000000" pitchFamily="2" charset="0"/>
          </a:endParaRPr>
        </a:p>
      </dgm:t>
    </dgm:pt>
    <dgm:pt modelId="{39FEF8B8-DF66-4C2F-ACB0-487C472A6D79}" type="parTrans" cxnId="{D08213AB-5084-4EAF-98A0-50BA7F04B636}">
      <dgm:prSet/>
      <dgm:spPr/>
      <dgm:t>
        <a:bodyPr/>
        <a:lstStyle/>
        <a:p>
          <a:endParaRPr lang="en-US"/>
        </a:p>
      </dgm:t>
    </dgm:pt>
    <dgm:pt modelId="{D0920552-42F6-4F13-B98D-B0D18147ACAA}" type="sibTrans" cxnId="{D08213AB-5084-4EAF-98A0-50BA7F04B636}">
      <dgm:prSet/>
      <dgm:spPr/>
      <dgm:t>
        <a:bodyPr/>
        <a:lstStyle/>
        <a:p>
          <a:endParaRPr lang="en-US"/>
        </a:p>
      </dgm:t>
    </dgm:pt>
    <dgm:pt modelId="{ED99427D-0A3B-4D1A-BF49-000BC2C8DD5F}" type="pres">
      <dgm:prSet presAssocID="{4F57BB39-A5F6-4CA2-B9AF-9C55A433FD75}" presName="linear" presStyleCnt="0">
        <dgm:presLayoutVars>
          <dgm:animLvl val="lvl"/>
          <dgm:resizeHandles val="exact"/>
        </dgm:presLayoutVars>
      </dgm:prSet>
      <dgm:spPr/>
    </dgm:pt>
    <dgm:pt modelId="{6B107BD5-4033-4696-B0A8-22390638E470}" type="pres">
      <dgm:prSet presAssocID="{3F8BD4E6-C785-45EE-9865-8EFA4A47E02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28912C9-B53C-4036-BAF2-1001C7C7708B}" type="pres">
      <dgm:prSet presAssocID="{8584414B-346C-45B8-9159-1DB3527AA7B1}" presName="spacer" presStyleCnt="0"/>
      <dgm:spPr/>
    </dgm:pt>
    <dgm:pt modelId="{6679536E-5FB5-4B19-8244-8C37AFCAE6D5}" type="pres">
      <dgm:prSet presAssocID="{F0A35227-D891-4543-91FF-2EDCCAF71DE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BA4432D-C200-47DE-9234-4112F77512E6}" srcId="{4F57BB39-A5F6-4CA2-B9AF-9C55A433FD75}" destId="{3F8BD4E6-C785-45EE-9865-8EFA4A47E027}" srcOrd="0" destOrd="0" parTransId="{A03F41F1-611B-4F55-B195-ACF9BADD3AB3}" sibTransId="{8584414B-346C-45B8-9159-1DB3527AA7B1}"/>
    <dgm:cxn modelId="{7E982033-8BA2-4E5B-B82D-8CEE1B42D3EC}" type="presOf" srcId="{3F8BD4E6-C785-45EE-9865-8EFA4A47E027}" destId="{6B107BD5-4033-4696-B0A8-22390638E470}" srcOrd="0" destOrd="0" presId="urn:microsoft.com/office/officeart/2005/8/layout/vList2"/>
    <dgm:cxn modelId="{2B844B65-E813-4550-BD29-7AEB6788FDFB}" type="presOf" srcId="{4F57BB39-A5F6-4CA2-B9AF-9C55A433FD75}" destId="{ED99427D-0A3B-4D1A-BF49-000BC2C8DD5F}" srcOrd="0" destOrd="0" presId="urn:microsoft.com/office/officeart/2005/8/layout/vList2"/>
    <dgm:cxn modelId="{EB02AE95-3FEC-4A0B-A79D-2264072F5E71}" type="presOf" srcId="{F0A35227-D891-4543-91FF-2EDCCAF71DE9}" destId="{6679536E-5FB5-4B19-8244-8C37AFCAE6D5}" srcOrd="0" destOrd="0" presId="urn:microsoft.com/office/officeart/2005/8/layout/vList2"/>
    <dgm:cxn modelId="{D08213AB-5084-4EAF-98A0-50BA7F04B636}" srcId="{4F57BB39-A5F6-4CA2-B9AF-9C55A433FD75}" destId="{F0A35227-D891-4543-91FF-2EDCCAF71DE9}" srcOrd="1" destOrd="0" parTransId="{39FEF8B8-DF66-4C2F-ACB0-487C472A6D79}" sibTransId="{D0920552-42F6-4F13-B98D-B0D18147ACAA}"/>
    <dgm:cxn modelId="{E3E930BB-B424-42B1-9D5F-9F73DEAEDE26}" type="presParOf" srcId="{ED99427D-0A3B-4D1A-BF49-000BC2C8DD5F}" destId="{6B107BD5-4033-4696-B0A8-22390638E470}" srcOrd="0" destOrd="0" presId="urn:microsoft.com/office/officeart/2005/8/layout/vList2"/>
    <dgm:cxn modelId="{CC866F71-EAB9-4AC4-A383-E5FDD45576D4}" type="presParOf" srcId="{ED99427D-0A3B-4D1A-BF49-000BC2C8DD5F}" destId="{228912C9-B53C-4036-BAF2-1001C7C7708B}" srcOrd="1" destOrd="0" presId="urn:microsoft.com/office/officeart/2005/8/layout/vList2"/>
    <dgm:cxn modelId="{D9469129-4E8B-402D-BD3D-95573E9770CB}" type="presParOf" srcId="{ED99427D-0A3B-4D1A-BF49-000BC2C8DD5F}" destId="{6679536E-5FB5-4B19-8244-8C37AFCAE6D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5189316-BE9F-4746-BFF5-CC25A6952252}" type="doc">
      <dgm:prSet loTypeId="urn:microsoft.com/office/officeart/2005/8/layout/arrow5" loCatId="relationship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6E87BAB-21BF-4A79-BB3D-88B64CAB39D1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Temelji na daljšem odlomku iz izbranega besedila.</a:t>
          </a:r>
          <a:endParaRPr lang="en-US" dirty="0">
            <a:latin typeface="Segoe Print" panose="02000600000000000000" pitchFamily="2" charset="0"/>
          </a:endParaRPr>
        </a:p>
      </dgm:t>
    </dgm:pt>
    <dgm:pt modelId="{9235E5B8-0E71-44F9-8647-17A49163E2C4}" type="parTrans" cxnId="{D34C9DF9-7DE2-40A6-9062-F7301009E6EE}">
      <dgm:prSet/>
      <dgm:spPr/>
      <dgm:t>
        <a:bodyPr/>
        <a:lstStyle/>
        <a:p>
          <a:endParaRPr lang="en-US"/>
        </a:p>
      </dgm:t>
    </dgm:pt>
    <dgm:pt modelId="{6D9F1015-D236-417E-9DA1-AB430F0BCEF4}" type="sibTrans" cxnId="{D34C9DF9-7DE2-40A6-9062-F7301009E6EE}">
      <dgm:prSet/>
      <dgm:spPr/>
      <dgm:t>
        <a:bodyPr/>
        <a:lstStyle/>
        <a:p>
          <a:endParaRPr lang="en-US"/>
        </a:p>
      </dgm:t>
    </dgm:pt>
    <dgm:pt modelId="{9058D488-EB40-462C-A7D2-0E78EC2B66C4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V eseju razlagamo in utemeljujemo svoje branje odlomka in NE celotnega besedila (izjema: umestitev odlomka).</a:t>
          </a:r>
          <a:endParaRPr lang="en-US" dirty="0">
            <a:latin typeface="Segoe Print" panose="02000600000000000000" pitchFamily="2" charset="0"/>
          </a:endParaRPr>
        </a:p>
      </dgm:t>
    </dgm:pt>
    <dgm:pt modelId="{B5EA73B2-9C32-4C0B-AA9C-556C9D329DEA}" type="parTrans" cxnId="{739848F0-7F41-4008-BC04-C79EDCA557CB}">
      <dgm:prSet/>
      <dgm:spPr/>
      <dgm:t>
        <a:bodyPr/>
        <a:lstStyle/>
        <a:p>
          <a:endParaRPr lang="en-US"/>
        </a:p>
      </dgm:t>
    </dgm:pt>
    <dgm:pt modelId="{92C87290-3F1C-4EB5-9B00-8C2C5D3C1606}" type="sibTrans" cxnId="{739848F0-7F41-4008-BC04-C79EDCA557CB}">
      <dgm:prSet/>
      <dgm:spPr/>
      <dgm:t>
        <a:bodyPr/>
        <a:lstStyle/>
        <a:p>
          <a:endParaRPr lang="en-US"/>
        </a:p>
      </dgm:t>
    </dgm:pt>
    <dgm:pt modelId="{D5B3D201-581A-49E9-81CF-80B48D51FF70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Njegova struktura je enaka kot v razpravljalnem eseju.</a:t>
          </a:r>
          <a:endParaRPr lang="en-US" dirty="0">
            <a:latin typeface="Segoe Print" panose="02000600000000000000" pitchFamily="2" charset="0"/>
          </a:endParaRPr>
        </a:p>
      </dgm:t>
    </dgm:pt>
    <dgm:pt modelId="{1FDE8EBB-B41E-4AD2-AB73-5CE34E955ECA}" type="parTrans" cxnId="{BB67AB0E-93F8-4434-AD62-E89E1F7ACB80}">
      <dgm:prSet/>
      <dgm:spPr/>
      <dgm:t>
        <a:bodyPr/>
        <a:lstStyle/>
        <a:p>
          <a:endParaRPr lang="en-US"/>
        </a:p>
      </dgm:t>
    </dgm:pt>
    <dgm:pt modelId="{9BF8F5CA-7CC2-477C-826D-F233EBCE68EF}" type="sibTrans" cxnId="{BB67AB0E-93F8-4434-AD62-E89E1F7ACB80}">
      <dgm:prSet/>
      <dgm:spPr/>
      <dgm:t>
        <a:bodyPr/>
        <a:lstStyle/>
        <a:p>
          <a:endParaRPr lang="en-US"/>
        </a:p>
      </dgm:t>
    </dgm:pt>
    <dgm:pt modelId="{339C7C0A-DEFE-438F-AA96-6EAB405BB4E4}" type="pres">
      <dgm:prSet presAssocID="{25189316-BE9F-4746-BFF5-CC25A6952252}" presName="diagram" presStyleCnt="0">
        <dgm:presLayoutVars>
          <dgm:dir/>
          <dgm:resizeHandles val="exact"/>
        </dgm:presLayoutVars>
      </dgm:prSet>
      <dgm:spPr/>
    </dgm:pt>
    <dgm:pt modelId="{2EDA4B2C-2F09-4250-B2D4-8E4225C1BA8E}" type="pres">
      <dgm:prSet presAssocID="{66E87BAB-21BF-4A79-BB3D-88B64CAB39D1}" presName="arrow" presStyleLbl="node1" presStyleIdx="0" presStyleCnt="3" custScaleX="114926" custScaleY="115626" custRadScaleRad="79975" custRadScaleInc="480">
        <dgm:presLayoutVars>
          <dgm:bulletEnabled val="1"/>
        </dgm:presLayoutVars>
      </dgm:prSet>
      <dgm:spPr/>
    </dgm:pt>
    <dgm:pt modelId="{73278267-9DA5-49FF-A25B-C3FB5A9FBD7E}" type="pres">
      <dgm:prSet presAssocID="{9058D488-EB40-462C-A7D2-0E78EC2B66C4}" presName="arrow" presStyleLbl="node1" presStyleIdx="1" presStyleCnt="3" custAng="21103618" custScaleX="114890" custScaleY="122272">
        <dgm:presLayoutVars>
          <dgm:bulletEnabled val="1"/>
        </dgm:presLayoutVars>
      </dgm:prSet>
      <dgm:spPr/>
    </dgm:pt>
    <dgm:pt modelId="{23BFFFAC-3004-4013-9B4F-2B345928A2B1}" type="pres">
      <dgm:prSet presAssocID="{D5B3D201-581A-49E9-81CF-80B48D51FF70}" presName="arrow" presStyleLbl="node1" presStyleIdx="2" presStyleCnt="3" custAng="350557" custScaleX="104835" custScaleY="125685" custRadScaleRad="106747" custRadScaleInc="755">
        <dgm:presLayoutVars>
          <dgm:bulletEnabled val="1"/>
        </dgm:presLayoutVars>
      </dgm:prSet>
      <dgm:spPr/>
    </dgm:pt>
  </dgm:ptLst>
  <dgm:cxnLst>
    <dgm:cxn modelId="{BB67AB0E-93F8-4434-AD62-E89E1F7ACB80}" srcId="{25189316-BE9F-4746-BFF5-CC25A6952252}" destId="{D5B3D201-581A-49E9-81CF-80B48D51FF70}" srcOrd="2" destOrd="0" parTransId="{1FDE8EBB-B41E-4AD2-AB73-5CE34E955ECA}" sibTransId="{9BF8F5CA-7CC2-477C-826D-F233EBCE68EF}"/>
    <dgm:cxn modelId="{FC010215-2B38-4672-8DAB-515275125A0C}" type="presOf" srcId="{25189316-BE9F-4746-BFF5-CC25A6952252}" destId="{339C7C0A-DEFE-438F-AA96-6EAB405BB4E4}" srcOrd="0" destOrd="0" presId="urn:microsoft.com/office/officeart/2005/8/layout/arrow5"/>
    <dgm:cxn modelId="{AA1BF439-172D-4B43-BD47-E8B1FA34D985}" type="presOf" srcId="{9058D488-EB40-462C-A7D2-0E78EC2B66C4}" destId="{73278267-9DA5-49FF-A25B-C3FB5A9FBD7E}" srcOrd="0" destOrd="0" presId="urn:microsoft.com/office/officeart/2005/8/layout/arrow5"/>
    <dgm:cxn modelId="{41C3DC3A-F3B3-4FDC-AE50-A413610C5D06}" type="presOf" srcId="{66E87BAB-21BF-4A79-BB3D-88B64CAB39D1}" destId="{2EDA4B2C-2F09-4250-B2D4-8E4225C1BA8E}" srcOrd="0" destOrd="0" presId="urn:microsoft.com/office/officeart/2005/8/layout/arrow5"/>
    <dgm:cxn modelId="{1C4512A9-7CDB-4762-B29F-DE5DE28CC3CF}" type="presOf" srcId="{D5B3D201-581A-49E9-81CF-80B48D51FF70}" destId="{23BFFFAC-3004-4013-9B4F-2B345928A2B1}" srcOrd="0" destOrd="0" presId="urn:microsoft.com/office/officeart/2005/8/layout/arrow5"/>
    <dgm:cxn modelId="{739848F0-7F41-4008-BC04-C79EDCA557CB}" srcId="{25189316-BE9F-4746-BFF5-CC25A6952252}" destId="{9058D488-EB40-462C-A7D2-0E78EC2B66C4}" srcOrd="1" destOrd="0" parTransId="{B5EA73B2-9C32-4C0B-AA9C-556C9D329DEA}" sibTransId="{92C87290-3F1C-4EB5-9B00-8C2C5D3C1606}"/>
    <dgm:cxn modelId="{D34C9DF9-7DE2-40A6-9062-F7301009E6EE}" srcId="{25189316-BE9F-4746-BFF5-CC25A6952252}" destId="{66E87BAB-21BF-4A79-BB3D-88B64CAB39D1}" srcOrd="0" destOrd="0" parTransId="{9235E5B8-0E71-44F9-8647-17A49163E2C4}" sibTransId="{6D9F1015-D236-417E-9DA1-AB430F0BCEF4}"/>
    <dgm:cxn modelId="{E978B2E8-7CEE-4FB6-9351-D04BB03774C1}" type="presParOf" srcId="{339C7C0A-DEFE-438F-AA96-6EAB405BB4E4}" destId="{2EDA4B2C-2F09-4250-B2D4-8E4225C1BA8E}" srcOrd="0" destOrd="0" presId="urn:microsoft.com/office/officeart/2005/8/layout/arrow5"/>
    <dgm:cxn modelId="{42EE1ABE-EA24-431D-9301-DFB63485CBCD}" type="presParOf" srcId="{339C7C0A-DEFE-438F-AA96-6EAB405BB4E4}" destId="{73278267-9DA5-49FF-A25B-C3FB5A9FBD7E}" srcOrd="1" destOrd="0" presId="urn:microsoft.com/office/officeart/2005/8/layout/arrow5"/>
    <dgm:cxn modelId="{D394CAC7-A5A9-4B08-8865-0E51CB94432C}" type="presParOf" srcId="{339C7C0A-DEFE-438F-AA96-6EAB405BB4E4}" destId="{23BFFFAC-3004-4013-9B4F-2B345928A2B1}" srcOrd="2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F195A5-F550-4BEC-9905-AEC6A9A5C1F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96E14F1-828E-4C2F-A8ED-71C3B2402076}">
      <dgm:prSet/>
      <dgm:spPr/>
      <dgm:t>
        <a:bodyPr/>
        <a:lstStyle/>
        <a:p>
          <a:pPr algn="ctr"/>
          <a:r>
            <a:rPr lang="sl-SI" b="1" dirty="0">
              <a:solidFill>
                <a:schemeClr val="tx1"/>
              </a:solidFill>
              <a:latin typeface="Segoe Print" panose="02000600000000000000" pitchFamily="2" charset="0"/>
            </a:rPr>
            <a:t>UVOD</a:t>
          </a:r>
          <a:endParaRPr lang="en-US" b="1" dirty="0">
            <a:solidFill>
              <a:schemeClr val="tx1"/>
            </a:solidFill>
            <a:latin typeface="Segoe Print" panose="02000600000000000000" pitchFamily="2" charset="0"/>
          </a:endParaRPr>
        </a:p>
      </dgm:t>
    </dgm:pt>
    <dgm:pt modelId="{378B8440-D97A-492F-B098-751217E9470F}" type="parTrans" cxnId="{0D62D978-C1A4-4B64-99FE-0DC5E70ACBD2}">
      <dgm:prSet/>
      <dgm:spPr/>
      <dgm:t>
        <a:bodyPr/>
        <a:lstStyle/>
        <a:p>
          <a:endParaRPr lang="en-US"/>
        </a:p>
      </dgm:t>
    </dgm:pt>
    <dgm:pt modelId="{17F56213-4F22-4A85-92E4-C5890F70DC80}" type="sibTrans" cxnId="{0D62D978-C1A4-4B64-99FE-0DC5E70ACBD2}">
      <dgm:prSet/>
      <dgm:spPr/>
      <dgm:t>
        <a:bodyPr/>
        <a:lstStyle/>
        <a:p>
          <a:endParaRPr lang="en-US"/>
        </a:p>
      </dgm:t>
    </dgm:pt>
    <dgm:pt modelId="{4104246A-A696-451B-807C-1D3C6CC4E200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Napovemo temo (IZ ODLOMKA in NAVODIL), </a:t>
          </a:r>
          <a:r>
            <a:rPr lang="sl-SI" dirty="0" err="1">
              <a:latin typeface="Segoe Print" panose="02000600000000000000" pitchFamily="2" charset="0"/>
            </a:rPr>
            <a:t>oblikujemao</a:t>
          </a:r>
          <a:r>
            <a:rPr lang="sl-SI" dirty="0">
              <a:latin typeface="Segoe Print" panose="02000600000000000000" pitchFamily="2" charset="0"/>
            </a:rPr>
            <a:t> uvodno trditev oziroma tezo. </a:t>
          </a:r>
          <a:endParaRPr lang="en-US" dirty="0">
            <a:latin typeface="Segoe Print" panose="02000600000000000000" pitchFamily="2" charset="0"/>
          </a:endParaRPr>
        </a:p>
      </dgm:t>
    </dgm:pt>
    <dgm:pt modelId="{B89E4616-6829-4D26-86CC-AFFA9CA8ABF6}" type="parTrans" cxnId="{F2BA8234-4A6E-4997-8B0F-F39D6BC0B1BF}">
      <dgm:prSet/>
      <dgm:spPr/>
      <dgm:t>
        <a:bodyPr/>
        <a:lstStyle/>
        <a:p>
          <a:endParaRPr lang="en-US"/>
        </a:p>
      </dgm:t>
    </dgm:pt>
    <dgm:pt modelId="{3CD8511B-1311-41C7-96B2-9BF5C61F7496}" type="sibTrans" cxnId="{F2BA8234-4A6E-4997-8B0F-F39D6BC0B1BF}">
      <dgm:prSet/>
      <dgm:spPr/>
      <dgm:t>
        <a:bodyPr/>
        <a:lstStyle/>
        <a:p>
          <a:endParaRPr lang="en-US"/>
        </a:p>
      </dgm:t>
    </dgm:pt>
    <dgm:pt modelId="{B044119A-F0D7-4F2F-A7BA-8141A5FBB344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Navedemo naslov besedila in avtorja.</a:t>
          </a:r>
          <a:endParaRPr lang="en-US" dirty="0">
            <a:latin typeface="Segoe Print" panose="02000600000000000000" pitchFamily="2" charset="0"/>
          </a:endParaRPr>
        </a:p>
      </dgm:t>
    </dgm:pt>
    <dgm:pt modelId="{6A1CF860-09C7-4901-B579-0934CA445F42}" type="parTrans" cxnId="{E875C188-5AA1-499E-8F2F-44CBE23F7A7E}">
      <dgm:prSet/>
      <dgm:spPr/>
      <dgm:t>
        <a:bodyPr/>
        <a:lstStyle/>
        <a:p>
          <a:endParaRPr lang="en-US"/>
        </a:p>
      </dgm:t>
    </dgm:pt>
    <dgm:pt modelId="{E0B3DD41-7BC7-474A-ACF6-1B4491FE89BF}" type="sibTrans" cxnId="{E875C188-5AA1-499E-8F2F-44CBE23F7A7E}">
      <dgm:prSet/>
      <dgm:spPr/>
      <dgm:t>
        <a:bodyPr/>
        <a:lstStyle/>
        <a:p>
          <a:endParaRPr lang="en-US"/>
        </a:p>
      </dgm:t>
    </dgm:pt>
    <dgm:pt modelId="{F2204F70-17BB-4FB6-AF90-DE89D666E869}">
      <dgm:prSet/>
      <dgm:spPr/>
      <dgm:t>
        <a:bodyPr/>
        <a:lstStyle/>
        <a:p>
          <a:pPr algn="ctr"/>
          <a:r>
            <a:rPr lang="sl-SI" b="1" dirty="0">
              <a:latin typeface="Segoe Print" panose="02000600000000000000" pitchFamily="2" charset="0"/>
            </a:rPr>
            <a:t>JEDRO</a:t>
          </a:r>
          <a:endParaRPr lang="en-US" dirty="0">
            <a:latin typeface="Segoe Print" panose="02000600000000000000" pitchFamily="2" charset="0"/>
          </a:endParaRPr>
        </a:p>
      </dgm:t>
    </dgm:pt>
    <dgm:pt modelId="{B833B041-A0B8-44DE-A0E4-1904BA9B8577}" type="parTrans" cxnId="{C3F2088C-4BE5-4300-AF91-7F8B991A14E1}">
      <dgm:prSet/>
      <dgm:spPr/>
      <dgm:t>
        <a:bodyPr/>
        <a:lstStyle/>
        <a:p>
          <a:endParaRPr lang="en-US"/>
        </a:p>
      </dgm:t>
    </dgm:pt>
    <dgm:pt modelId="{DDF84213-C178-468D-8D6B-62DD7F57B994}" type="sibTrans" cxnId="{C3F2088C-4BE5-4300-AF91-7F8B991A14E1}">
      <dgm:prSet/>
      <dgm:spPr/>
      <dgm:t>
        <a:bodyPr/>
        <a:lstStyle/>
        <a:p>
          <a:endParaRPr lang="en-US"/>
        </a:p>
      </dgm:t>
    </dgm:pt>
    <dgm:pt modelId="{727BB5E0-C304-4BA7-AE10-8DB69A62C5D3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Uvodno trditev osvetlimo z različnih zornih kotov.</a:t>
          </a:r>
          <a:endParaRPr lang="en-US" dirty="0">
            <a:latin typeface="Segoe Print" panose="02000600000000000000" pitchFamily="2" charset="0"/>
          </a:endParaRPr>
        </a:p>
      </dgm:t>
    </dgm:pt>
    <dgm:pt modelId="{116FDBD2-19D5-43DB-A19C-A12AA14A92CC}" type="parTrans" cxnId="{67798482-1AB7-4837-9845-70E2A92BD5DC}">
      <dgm:prSet/>
      <dgm:spPr/>
      <dgm:t>
        <a:bodyPr/>
        <a:lstStyle/>
        <a:p>
          <a:endParaRPr lang="en-US"/>
        </a:p>
      </dgm:t>
    </dgm:pt>
    <dgm:pt modelId="{ADB478B5-EFCC-455E-931B-8D3F07332960}" type="sibTrans" cxnId="{67798482-1AB7-4837-9845-70E2A92BD5DC}">
      <dgm:prSet/>
      <dgm:spPr/>
      <dgm:t>
        <a:bodyPr/>
        <a:lstStyle/>
        <a:p>
          <a:endParaRPr lang="en-US"/>
        </a:p>
      </dgm:t>
    </dgm:pt>
    <dgm:pt modelId="{3D92AA75-84B1-4731-B204-B49FF5E23223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Postavimo </a:t>
          </a:r>
          <a:r>
            <a:rPr lang="sl-SI" dirty="0" err="1">
              <a:latin typeface="Segoe Print" panose="02000600000000000000" pitchFamily="2" charset="0"/>
            </a:rPr>
            <a:t>podteze</a:t>
          </a:r>
          <a:r>
            <a:rPr lang="sl-SI" dirty="0">
              <a:latin typeface="Segoe Print" panose="02000600000000000000" pitchFamily="2" charset="0"/>
            </a:rPr>
            <a:t>, jih poglobljeno razčlenimo.</a:t>
          </a:r>
          <a:endParaRPr lang="en-US" dirty="0">
            <a:latin typeface="Segoe Print" panose="02000600000000000000" pitchFamily="2" charset="0"/>
          </a:endParaRPr>
        </a:p>
      </dgm:t>
    </dgm:pt>
    <dgm:pt modelId="{D03FC23D-1FAC-4490-B3B0-009EADA919E5}" type="parTrans" cxnId="{22E2730E-980E-4A27-8AD7-E7C826B7AEE8}">
      <dgm:prSet/>
      <dgm:spPr/>
      <dgm:t>
        <a:bodyPr/>
        <a:lstStyle/>
        <a:p>
          <a:endParaRPr lang="en-US"/>
        </a:p>
      </dgm:t>
    </dgm:pt>
    <dgm:pt modelId="{10686E80-BA01-439E-B521-21646FA7BD18}" type="sibTrans" cxnId="{22E2730E-980E-4A27-8AD7-E7C826B7AEE8}">
      <dgm:prSet/>
      <dgm:spPr/>
      <dgm:t>
        <a:bodyPr/>
        <a:lstStyle/>
        <a:p>
          <a:endParaRPr lang="en-US"/>
        </a:p>
      </dgm:t>
    </dgm:pt>
    <dgm:pt modelId="{CD2B3731-0D85-4400-A60E-CCC48E4468C5}">
      <dgm:prSet/>
      <dgm:spPr/>
      <dgm:t>
        <a:bodyPr/>
        <a:lstStyle/>
        <a:p>
          <a:pPr algn="ctr"/>
          <a:r>
            <a:rPr lang="sl-SI" b="1" dirty="0">
              <a:latin typeface="Segoe Print" panose="02000600000000000000" pitchFamily="2" charset="0"/>
            </a:rPr>
            <a:t>ZAKLJUČEK</a:t>
          </a:r>
          <a:endParaRPr lang="en-US" dirty="0">
            <a:latin typeface="Segoe Print" panose="02000600000000000000" pitchFamily="2" charset="0"/>
          </a:endParaRPr>
        </a:p>
      </dgm:t>
    </dgm:pt>
    <dgm:pt modelId="{53B3F0E9-8AA5-45AE-9284-A2FA371E8288}" type="parTrans" cxnId="{A5DB7723-1D17-43ED-A3D3-658B8F33ADA4}">
      <dgm:prSet/>
      <dgm:spPr/>
      <dgm:t>
        <a:bodyPr/>
        <a:lstStyle/>
        <a:p>
          <a:endParaRPr lang="en-US"/>
        </a:p>
      </dgm:t>
    </dgm:pt>
    <dgm:pt modelId="{D4E70E13-4013-421D-BF32-116749B19CF6}" type="sibTrans" cxnId="{A5DB7723-1D17-43ED-A3D3-658B8F33ADA4}">
      <dgm:prSet/>
      <dgm:spPr/>
      <dgm:t>
        <a:bodyPr/>
        <a:lstStyle/>
        <a:p>
          <a:endParaRPr lang="en-US"/>
        </a:p>
      </dgm:t>
    </dgm:pt>
    <dgm:pt modelId="{D16FA4F5-F329-40F4-BE2B-FF23EC732BA0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Potrdimo/ovržemo uvodno tezo.</a:t>
          </a:r>
          <a:endParaRPr lang="en-US" dirty="0">
            <a:latin typeface="Segoe Print" panose="02000600000000000000" pitchFamily="2" charset="0"/>
          </a:endParaRPr>
        </a:p>
      </dgm:t>
    </dgm:pt>
    <dgm:pt modelId="{580CB9D3-90FB-46B8-A42E-27A0F4AFB195}" type="parTrans" cxnId="{678768B8-C0C7-4E0E-8AF8-376B2DE78FF7}">
      <dgm:prSet/>
      <dgm:spPr/>
      <dgm:t>
        <a:bodyPr/>
        <a:lstStyle/>
        <a:p>
          <a:endParaRPr lang="en-US"/>
        </a:p>
      </dgm:t>
    </dgm:pt>
    <dgm:pt modelId="{B8D56C4E-7DF7-4BD6-A64D-2A401751E7A5}" type="sibTrans" cxnId="{678768B8-C0C7-4E0E-8AF8-376B2DE78FF7}">
      <dgm:prSet/>
      <dgm:spPr/>
      <dgm:t>
        <a:bodyPr/>
        <a:lstStyle/>
        <a:p>
          <a:endParaRPr lang="en-US"/>
        </a:p>
      </dgm:t>
    </dgm:pt>
    <dgm:pt modelId="{2ECC6F4E-9FDC-412C-B6CB-9239A762BE67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Povzamemo svoje ugotovitve</a:t>
          </a:r>
          <a:r>
            <a:rPr lang="sl-SI" dirty="0"/>
            <a:t>.</a:t>
          </a:r>
          <a:endParaRPr lang="en-US" dirty="0"/>
        </a:p>
      </dgm:t>
    </dgm:pt>
    <dgm:pt modelId="{E6DDC5F9-3B17-4EF3-9FE8-930EB7A705CE}" type="parTrans" cxnId="{AA4AFEE4-1779-4B60-8B5D-95576B302D85}">
      <dgm:prSet/>
      <dgm:spPr/>
      <dgm:t>
        <a:bodyPr/>
        <a:lstStyle/>
        <a:p>
          <a:endParaRPr lang="en-US"/>
        </a:p>
      </dgm:t>
    </dgm:pt>
    <dgm:pt modelId="{1C432D10-B078-4228-99B8-A315F2D217B0}" type="sibTrans" cxnId="{AA4AFEE4-1779-4B60-8B5D-95576B302D85}">
      <dgm:prSet/>
      <dgm:spPr/>
      <dgm:t>
        <a:bodyPr/>
        <a:lstStyle/>
        <a:p>
          <a:endParaRPr lang="en-US"/>
        </a:p>
      </dgm:t>
    </dgm:pt>
    <dgm:pt modelId="{24B74C35-8A8E-44B6-82E1-7B924CF1BE84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Esej smiselno zaokrožimo.</a:t>
          </a:r>
          <a:endParaRPr lang="en-US" dirty="0">
            <a:latin typeface="Segoe Print" panose="02000600000000000000" pitchFamily="2" charset="0"/>
          </a:endParaRPr>
        </a:p>
      </dgm:t>
    </dgm:pt>
    <dgm:pt modelId="{5A7BB9F0-B3A5-435E-B028-2B61A0F4F529}" type="parTrans" cxnId="{CF28F8E1-CED0-4445-AA90-2CC35A66A18B}">
      <dgm:prSet/>
      <dgm:spPr/>
      <dgm:t>
        <a:bodyPr/>
        <a:lstStyle/>
        <a:p>
          <a:endParaRPr lang="en-US"/>
        </a:p>
      </dgm:t>
    </dgm:pt>
    <dgm:pt modelId="{C69D2DFD-0820-491E-98F2-7A670D9D66A2}" type="sibTrans" cxnId="{CF28F8E1-CED0-4445-AA90-2CC35A66A18B}">
      <dgm:prSet/>
      <dgm:spPr/>
      <dgm:t>
        <a:bodyPr/>
        <a:lstStyle/>
        <a:p>
          <a:endParaRPr lang="en-US"/>
        </a:p>
      </dgm:t>
    </dgm:pt>
    <dgm:pt modelId="{9D446625-A01D-42E8-8BF2-E7C8A1380EC6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Praviloma zahteva tudi po </a:t>
          </a:r>
          <a:r>
            <a:rPr lang="sl-SI" dirty="0" err="1">
              <a:latin typeface="Segoe Print" panose="02000600000000000000" pitchFamily="2" charset="0"/>
            </a:rPr>
            <a:t>interprataciji</a:t>
          </a:r>
          <a:r>
            <a:rPr lang="sl-SI" dirty="0">
              <a:latin typeface="Segoe Print" panose="02000600000000000000" pitchFamily="2" charset="0"/>
            </a:rPr>
            <a:t> notranje zgradbe odlomka ali njegovih jezikovno-slogovnih značilnosti.</a:t>
          </a:r>
          <a:endParaRPr lang="en-US" dirty="0">
            <a:latin typeface="Segoe Print" panose="02000600000000000000" pitchFamily="2" charset="0"/>
          </a:endParaRPr>
        </a:p>
      </dgm:t>
    </dgm:pt>
    <dgm:pt modelId="{6A9723AA-2A67-4EF8-B26D-16B7A4D7D087}" type="parTrans" cxnId="{4A5EB981-21A2-41C1-B457-7956B9AA09F9}">
      <dgm:prSet/>
      <dgm:spPr/>
      <dgm:t>
        <a:bodyPr/>
        <a:lstStyle/>
        <a:p>
          <a:endParaRPr lang="sl-SI"/>
        </a:p>
      </dgm:t>
    </dgm:pt>
    <dgm:pt modelId="{A50241EA-1EA1-40C2-BA23-FFE070514C95}" type="sibTrans" cxnId="{4A5EB981-21A2-41C1-B457-7956B9AA09F9}">
      <dgm:prSet/>
      <dgm:spPr/>
      <dgm:t>
        <a:bodyPr/>
        <a:lstStyle/>
        <a:p>
          <a:endParaRPr lang="sl-SI"/>
        </a:p>
      </dgm:t>
    </dgm:pt>
    <dgm:pt modelId="{5FE5B604-7BA4-4288-BF4E-8115C6CC41E3}" type="pres">
      <dgm:prSet presAssocID="{CAF195A5-F550-4BEC-9905-AEC6A9A5C1F9}" presName="linear" presStyleCnt="0">
        <dgm:presLayoutVars>
          <dgm:animLvl val="lvl"/>
          <dgm:resizeHandles val="exact"/>
        </dgm:presLayoutVars>
      </dgm:prSet>
      <dgm:spPr/>
    </dgm:pt>
    <dgm:pt modelId="{45388E3A-CF22-4829-901B-AA6D7FFFDAE1}" type="pres">
      <dgm:prSet presAssocID="{D96E14F1-828E-4C2F-A8ED-71C3B2402076}" presName="parentText" presStyleLbl="node1" presStyleIdx="0" presStyleCnt="11" custScaleY="239138" custLinFactY="-163302" custLinFactNeighborX="531" custLinFactNeighborY="-200000">
        <dgm:presLayoutVars>
          <dgm:chMax val="0"/>
          <dgm:bulletEnabled val="1"/>
        </dgm:presLayoutVars>
      </dgm:prSet>
      <dgm:spPr/>
    </dgm:pt>
    <dgm:pt modelId="{9F104EAC-62C0-4387-8ACE-3641376F7A96}" type="pres">
      <dgm:prSet presAssocID="{17F56213-4F22-4A85-92E4-C5890F70DC80}" presName="spacer" presStyleCnt="0"/>
      <dgm:spPr/>
    </dgm:pt>
    <dgm:pt modelId="{C728C523-FBE0-4978-822E-6AAF2C8E0338}" type="pres">
      <dgm:prSet presAssocID="{4104246A-A696-451B-807C-1D3C6CC4E200}" presName="parentText" presStyleLbl="node1" presStyleIdx="1" presStyleCnt="11" custScaleY="172710" custLinFactY="-153136" custLinFactNeighborY="-200000">
        <dgm:presLayoutVars>
          <dgm:chMax val="0"/>
          <dgm:bulletEnabled val="1"/>
        </dgm:presLayoutVars>
      </dgm:prSet>
      <dgm:spPr/>
    </dgm:pt>
    <dgm:pt modelId="{79B21B1E-48E0-4B4A-8909-EA267310E7B7}" type="pres">
      <dgm:prSet presAssocID="{3CD8511B-1311-41C7-96B2-9BF5C61F7496}" presName="spacer" presStyleCnt="0"/>
      <dgm:spPr/>
    </dgm:pt>
    <dgm:pt modelId="{88E248BE-1ABB-47C5-AD06-C1B788B72B54}" type="pres">
      <dgm:prSet presAssocID="{B044119A-F0D7-4F2F-A7BA-8141A5FBB344}" presName="parentText" presStyleLbl="node1" presStyleIdx="2" presStyleCnt="11" custScaleY="174945" custLinFactY="-151130" custLinFactNeighborX="659" custLinFactNeighborY="-200000">
        <dgm:presLayoutVars>
          <dgm:chMax val="0"/>
          <dgm:bulletEnabled val="1"/>
        </dgm:presLayoutVars>
      </dgm:prSet>
      <dgm:spPr/>
    </dgm:pt>
    <dgm:pt modelId="{BE1459CC-0E5C-436A-8A62-9D4E81C2EFA4}" type="pres">
      <dgm:prSet presAssocID="{E0B3DD41-7BC7-474A-ACF6-1B4491FE89BF}" presName="spacer" presStyleCnt="0"/>
      <dgm:spPr/>
    </dgm:pt>
    <dgm:pt modelId="{B68B2F93-0643-4CAD-AAA4-FB36D06564ED}" type="pres">
      <dgm:prSet presAssocID="{F2204F70-17BB-4FB6-AF90-DE89D666E869}" presName="parentText" presStyleLbl="node1" presStyleIdx="3" presStyleCnt="11" custScaleY="139016" custLinFactY="-17041" custLinFactNeighborY="-100000">
        <dgm:presLayoutVars>
          <dgm:chMax val="0"/>
          <dgm:bulletEnabled val="1"/>
        </dgm:presLayoutVars>
      </dgm:prSet>
      <dgm:spPr/>
    </dgm:pt>
    <dgm:pt modelId="{018425BA-7D2F-413A-9BEE-B65A0A7711CD}" type="pres">
      <dgm:prSet presAssocID="{DDF84213-C178-468D-8D6B-62DD7F57B994}" presName="spacer" presStyleCnt="0"/>
      <dgm:spPr/>
    </dgm:pt>
    <dgm:pt modelId="{C349B8D6-7665-427B-A642-83B34A4ED8DB}" type="pres">
      <dgm:prSet presAssocID="{727BB5E0-C304-4BA7-AE10-8DB69A62C5D3}" presName="parentText" presStyleLbl="node1" presStyleIdx="4" presStyleCnt="11" custScaleY="173165" custLinFactY="-30402" custLinFactNeighborX="132" custLinFactNeighborY="-100000">
        <dgm:presLayoutVars>
          <dgm:chMax val="0"/>
          <dgm:bulletEnabled val="1"/>
        </dgm:presLayoutVars>
      </dgm:prSet>
      <dgm:spPr/>
    </dgm:pt>
    <dgm:pt modelId="{10EBE92A-429E-405F-9E6A-0B94EE834CF7}" type="pres">
      <dgm:prSet presAssocID="{ADB478B5-EFCC-455E-931B-8D3F07332960}" presName="spacer" presStyleCnt="0"/>
      <dgm:spPr/>
    </dgm:pt>
    <dgm:pt modelId="{F9B4BA96-5B94-47E1-B87D-74AC7829E6DD}" type="pres">
      <dgm:prSet presAssocID="{3D92AA75-84B1-4731-B204-B49FF5E23223}" presName="parentText" presStyleLbl="node1" presStyleIdx="5" presStyleCnt="11" custScaleY="179338" custLinFactY="-38210" custLinFactNeighborX="527" custLinFactNeighborY="-100000">
        <dgm:presLayoutVars>
          <dgm:chMax val="0"/>
          <dgm:bulletEnabled val="1"/>
        </dgm:presLayoutVars>
      </dgm:prSet>
      <dgm:spPr/>
    </dgm:pt>
    <dgm:pt modelId="{CCD4765E-BE30-4A88-9830-93ACD508F500}" type="pres">
      <dgm:prSet presAssocID="{10686E80-BA01-439E-B521-21646FA7BD18}" presName="spacer" presStyleCnt="0"/>
      <dgm:spPr/>
    </dgm:pt>
    <dgm:pt modelId="{8BC0F5C2-117C-4E97-B15E-A15E3A3ADE5E}" type="pres">
      <dgm:prSet presAssocID="{CD2B3731-0D85-4400-A60E-CCC48E4468C5}" presName="parentText" presStyleLbl="node1" presStyleIdx="6" presStyleCnt="11" custScaleY="146192" custLinFactY="265121" custLinFactNeighborX="395" custLinFactNeighborY="300000">
        <dgm:presLayoutVars>
          <dgm:chMax val="0"/>
          <dgm:bulletEnabled val="1"/>
        </dgm:presLayoutVars>
      </dgm:prSet>
      <dgm:spPr/>
    </dgm:pt>
    <dgm:pt modelId="{DDE21284-D320-4CB5-8BDB-ED71122AD686}" type="pres">
      <dgm:prSet presAssocID="{D4E70E13-4013-421D-BF32-116749B19CF6}" presName="spacer" presStyleCnt="0"/>
      <dgm:spPr/>
    </dgm:pt>
    <dgm:pt modelId="{E4CF9343-D379-4FE6-98E7-38049BE06964}" type="pres">
      <dgm:prSet presAssocID="{D16FA4F5-F329-40F4-BE2B-FF23EC732BA0}" presName="parentText" presStyleLbl="node1" presStyleIdx="7" presStyleCnt="11" custScaleY="140048" custLinFactY="266213" custLinFactNeighborX="659" custLinFactNeighborY="300000">
        <dgm:presLayoutVars>
          <dgm:chMax val="0"/>
          <dgm:bulletEnabled val="1"/>
        </dgm:presLayoutVars>
      </dgm:prSet>
      <dgm:spPr/>
    </dgm:pt>
    <dgm:pt modelId="{992C09A8-51AD-45C4-B431-3FB6DA80A067}" type="pres">
      <dgm:prSet presAssocID="{B8D56C4E-7DF7-4BD6-A64D-2A401751E7A5}" presName="spacer" presStyleCnt="0"/>
      <dgm:spPr/>
    </dgm:pt>
    <dgm:pt modelId="{6EB5A2B9-5A64-49EE-B2C7-F88B6C136657}" type="pres">
      <dgm:prSet presAssocID="{2ECC6F4E-9FDC-412C-B6CB-9239A762BE67}" presName="parentText" presStyleLbl="node1" presStyleIdx="8" presStyleCnt="11" custScaleY="174687" custLinFactY="254923" custLinFactNeighborX="132" custLinFactNeighborY="300000">
        <dgm:presLayoutVars>
          <dgm:chMax val="0"/>
          <dgm:bulletEnabled val="1"/>
        </dgm:presLayoutVars>
      </dgm:prSet>
      <dgm:spPr/>
    </dgm:pt>
    <dgm:pt modelId="{8E254037-F72D-4587-BF05-72CFD26C0F0D}" type="pres">
      <dgm:prSet presAssocID="{1C432D10-B078-4228-99B8-A315F2D217B0}" presName="spacer" presStyleCnt="0"/>
      <dgm:spPr/>
    </dgm:pt>
    <dgm:pt modelId="{B5D1E1A0-DC53-48A1-8E27-0DDE9B3E178E}" type="pres">
      <dgm:prSet presAssocID="{24B74C35-8A8E-44B6-82E1-7B924CF1BE84}" presName="parentText" presStyleLbl="node1" presStyleIdx="9" presStyleCnt="11" custScaleY="130295" custLinFactY="369493" custLinFactNeighborX="-132" custLinFactNeighborY="400000">
        <dgm:presLayoutVars>
          <dgm:chMax val="0"/>
          <dgm:bulletEnabled val="1"/>
        </dgm:presLayoutVars>
      </dgm:prSet>
      <dgm:spPr/>
    </dgm:pt>
    <dgm:pt modelId="{5522A730-DA6B-4D4E-901D-5F70F416157B}" type="pres">
      <dgm:prSet presAssocID="{C69D2DFD-0820-491E-98F2-7A670D9D66A2}" presName="spacer" presStyleCnt="0"/>
      <dgm:spPr/>
    </dgm:pt>
    <dgm:pt modelId="{DD571323-377C-4575-B12E-941513DBB343}" type="pres">
      <dgm:prSet presAssocID="{9D446625-A01D-42E8-8BF2-E7C8A1380EC6}" presName="parentText" presStyleLbl="node1" presStyleIdx="10" presStyleCnt="11" custScaleY="178003" custLinFactY="-627795" custLinFactNeighborX="-659" custLinFactNeighborY="-700000">
        <dgm:presLayoutVars>
          <dgm:chMax val="0"/>
          <dgm:bulletEnabled val="1"/>
        </dgm:presLayoutVars>
      </dgm:prSet>
      <dgm:spPr/>
    </dgm:pt>
  </dgm:ptLst>
  <dgm:cxnLst>
    <dgm:cxn modelId="{86669A05-7714-4973-9E14-1587F627FA43}" type="presOf" srcId="{24B74C35-8A8E-44B6-82E1-7B924CF1BE84}" destId="{B5D1E1A0-DC53-48A1-8E27-0DDE9B3E178E}" srcOrd="0" destOrd="0" presId="urn:microsoft.com/office/officeart/2005/8/layout/vList2"/>
    <dgm:cxn modelId="{07542F0D-0B43-44EF-82CD-D6163004C5FE}" type="presOf" srcId="{4104246A-A696-451B-807C-1D3C6CC4E200}" destId="{C728C523-FBE0-4978-822E-6AAF2C8E0338}" srcOrd="0" destOrd="0" presId="urn:microsoft.com/office/officeart/2005/8/layout/vList2"/>
    <dgm:cxn modelId="{22E2730E-980E-4A27-8AD7-E7C826B7AEE8}" srcId="{CAF195A5-F550-4BEC-9905-AEC6A9A5C1F9}" destId="{3D92AA75-84B1-4731-B204-B49FF5E23223}" srcOrd="5" destOrd="0" parTransId="{D03FC23D-1FAC-4490-B3B0-009EADA919E5}" sibTransId="{10686E80-BA01-439E-B521-21646FA7BD18}"/>
    <dgm:cxn modelId="{64937E19-1613-49B7-A09F-6E1962C5DDD5}" type="presOf" srcId="{CD2B3731-0D85-4400-A60E-CCC48E4468C5}" destId="{8BC0F5C2-117C-4E97-B15E-A15E3A3ADE5E}" srcOrd="0" destOrd="0" presId="urn:microsoft.com/office/officeart/2005/8/layout/vList2"/>
    <dgm:cxn modelId="{A5DB7723-1D17-43ED-A3D3-658B8F33ADA4}" srcId="{CAF195A5-F550-4BEC-9905-AEC6A9A5C1F9}" destId="{CD2B3731-0D85-4400-A60E-CCC48E4468C5}" srcOrd="6" destOrd="0" parTransId="{53B3F0E9-8AA5-45AE-9284-A2FA371E8288}" sibTransId="{D4E70E13-4013-421D-BF32-116749B19CF6}"/>
    <dgm:cxn modelId="{F2BA8234-4A6E-4997-8B0F-F39D6BC0B1BF}" srcId="{CAF195A5-F550-4BEC-9905-AEC6A9A5C1F9}" destId="{4104246A-A696-451B-807C-1D3C6CC4E200}" srcOrd="1" destOrd="0" parTransId="{B89E4616-6829-4D26-86CC-AFFA9CA8ABF6}" sibTransId="{3CD8511B-1311-41C7-96B2-9BF5C61F7496}"/>
    <dgm:cxn modelId="{5B350D38-6067-4764-907B-B40FD1BF6366}" type="presOf" srcId="{3D92AA75-84B1-4731-B204-B49FF5E23223}" destId="{F9B4BA96-5B94-47E1-B87D-74AC7829E6DD}" srcOrd="0" destOrd="0" presId="urn:microsoft.com/office/officeart/2005/8/layout/vList2"/>
    <dgm:cxn modelId="{4B7F0662-46B0-4032-BA6A-E5F43C7118AD}" type="presOf" srcId="{D16FA4F5-F329-40F4-BE2B-FF23EC732BA0}" destId="{E4CF9343-D379-4FE6-98E7-38049BE06964}" srcOrd="0" destOrd="0" presId="urn:microsoft.com/office/officeart/2005/8/layout/vList2"/>
    <dgm:cxn modelId="{4D3BB46B-D776-42B4-ABF9-BAF90A963279}" type="presOf" srcId="{B044119A-F0D7-4F2F-A7BA-8141A5FBB344}" destId="{88E248BE-1ABB-47C5-AD06-C1B788B72B54}" srcOrd="0" destOrd="0" presId="urn:microsoft.com/office/officeart/2005/8/layout/vList2"/>
    <dgm:cxn modelId="{0D62D978-C1A4-4B64-99FE-0DC5E70ACBD2}" srcId="{CAF195A5-F550-4BEC-9905-AEC6A9A5C1F9}" destId="{D96E14F1-828E-4C2F-A8ED-71C3B2402076}" srcOrd="0" destOrd="0" parTransId="{378B8440-D97A-492F-B098-751217E9470F}" sibTransId="{17F56213-4F22-4A85-92E4-C5890F70DC80}"/>
    <dgm:cxn modelId="{DAC0A37A-D4BF-42EF-91CF-7D11217912F2}" type="presOf" srcId="{D96E14F1-828E-4C2F-A8ED-71C3B2402076}" destId="{45388E3A-CF22-4829-901B-AA6D7FFFDAE1}" srcOrd="0" destOrd="0" presId="urn:microsoft.com/office/officeart/2005/8/layout/vList2"/>
    <dgm:cxn modelId="{4A5EB981-21A2-41C1-B457-7956B9AA09F9}" srcId="{CAF195A5-F550-4BEC-9905-AEC6A9A5C1F9}" destId="{9D446625-A01D-42E8-8BF2-E7C8A1380EC6}" srcOrd="10" destOrd="0" parTransId="{6A9723AA-2A67-4EF8-B26D-16B7A4D7D087}" sibTransId="{A50241EA-1EA1-40C2-BA23-FFE070514C95}"/>
    <dgm:cxn modelId="{67798482-1AB7-4837-9845-70E2A92BD5DC}" srcId="{CAF195A5-F550-4BEC-9905-AEC6A9A5C1F9}" destId="{727BB5E0-C304-4BA7-AE10-8DB69A62C5D3}" srcOrd="4" destOrd="0" parTransId="{116FDBD2-19D5-43DB-A19C-A12AA14A92CC}" sibTransId="{ADB478B5-EFCC-455E-931B-8D3F07332960}"/>
    <dgm:cxn modelId="{E875C188-5AA1-499E-8F2F-44CBE23F7A7E}" srcId="{CAF195A5-F550-4BEC-9905-AEC6A9A5C1F9}" destId="{B044119A-F0D7-4F2F-A7BA-8141A5FBB344}" srcOrd="2" destOrd="0" parTransId="{6A1CF860-09C7-4901-B579-0934CA445F42}" sibTransId="{E0B3DD41-7BC7-474A-ACF6-1B4491FE89BF}"/>
    <dgm:cxn modelId="{C3F2088C-4BE5-4300-AF91-7F8B991A14E1}" srcId="{CAF195A5-F550-4BEC-9905-AEC6A9A5C1F9}" destId="{F2204F70-17BB-4FB6-AF90-DE89D666E869}" srcOrd="3" destOrd="0" parTransId="{B833B041-A0B8-44DE-A0E4-1904BA9B8577}" sibTransId="{DDF84213-C178-468D-8D6B-62DD7F57B994}"/>
    <dgm:cxn modelId="{903205A8-23C0-4512-8C0F-CC5DE763C86C}" type="presOf" srcId="{CAF195A5-F550-4BEC-9905-AEC6A9A5C1F9}" destId="{5FE5B604-7BA4-4288-BF4E-8115C6CC41E3}" srcOrd="0" destOrd="0" presId="urn:microsoft.com/office/officeart/2005/8/layout/vList2"/>
    <dgm:cxn modelId="{A0C813A8-CBE9-4ACC-92BF-14D3B94A762D}" type="presOf" srcId="{F2204F70-17BB-4FB6-AF90-DE89D666E869}" destId="{B68B2F93-0643-4CAD-AAA4-FB36D06564ED}" srcOrd="0" destOrd="0" presId="urn:microsoft.com/office/officeart/2005/8/layout/vList2"/>
    <dgm:cxn modelId="{6FE7D1B4-EC53-4F88-B270-95EEA5CD782C}" type="presOf" srcId="{2ECC6F4E-9FDC-412C-B6CB-9239A762BE67}" destId="{6EB5A2B9-5A64-49EE-B2C7-F88B6C136657}" srcOrd="0" destOrd="0" presId="urn:microsoft.com/office/officeart/2005/8/layout/vList2"/>
    <dgm:cxn modelId="{678768B8-C0C7-4E0E-8AF8-376B2DE78FF7}" srcId="{CAF195A5-F550-4BEC-9905-AEC6A9A5C1F9}" destId="{D16FA4F5-F329-40F4-BE2B-FF23EC732BA0}" srcOrd="7" destOrd="0" parTransId="{580CB9D3-90FB-46B8-A42E-27A0F4AFB195}" sibTransId="{B8D56C4E-7DF7-4BD6-A64D-2A401751E7A5}"/>
    <dgm:cxn modelId="{C3F1FBDD-F681-45E5-91BD-D3B3F3E7E306}" type="presOf" srcId="{9D446625-A01D-42E8-8BF2-E7C8A1380EC6}" destId="{DD571323-377C-4575-B12E-941513DBB343}" srcOrd="0" destOrd="0" presId="urn:microsoft.com/office/officeart/2005/8/layout/vList2"/>
    <dgm:cxn modelId="{3D7F64E0-FF1A-49F1-BD9E-68B254382DC3}" type="presOf" srcId="{727BB5E0-C304-4BA7-AE10-8DB69A62C5D3}" destId="{C349B8D6-7665-427B-A642-83B34A4ED8DB}" srcOrd="0" destOrd="0" presId="urn:microsoft.com/office/officeart/2005/8/layout/vList2"/>
    <dgm:cxn modelId="{CF28F8E1-CED0-4445-AA90-2CC35A66A18B}" srcId="{CAF195A5-F550-4BEC-9905-AEC6A9A5C1F9}" destId="{24B74C35-8A8E-44B6-82E1-7B924CF1BE84}" srcOrd="9" destOrd="0" parTransId="{5A7BB9F0-B3A5-435E-B028-2B61A0F4F529}" sibTransId="{C69D2DFD-0820-491E-98F2-7A670D9D66A2}"/>
    <dgm:cxn modelId="{AA4AFEE4-1779-4B60-8B5D-95576B302D85}" srcId="{CAF195A5-F550-4BEC-9905-AEC6A9A5C1F9}" destId="{2ECC6F4E-9FDC-412C-B6CB-9239A762BE67}" srcOrd="8" destOrd="0" parTransId="{E6DDC5F9-3B17-4EF3-9FE8-930EB7A705CE}" sibTransId="{1C432D10-B078-4228-99B8-A315F2D217B0}"/>
    <dgm:cxn modelId="{1CAB79DD-726B-41F9-AE48-273C6C0E87F0}" type="presParOf" srcId="{5FE5B604-7BA4-4288-BF4E-8115C6CC41E3}" destId="{45388E3A-CF22-4829-901B-AA6D7FFFDAE1}" srcOrd="0" destOrd="0" presId="urn:microsoft.com/office/officeart/2005/8/layout/vList2"/>
    <dgm:cxn modelId="{B326EE68-60EB-4171-BAF1-3688CA86BD12}" type="presParOf" srcId="{5FE5B604-7BA4-4288-BF4E-8115C6CC41E3}" destId="{9F104EAC-62C0-4387-8ACE-3641376F7A96}" srcOrd="1" destOrd="0" presId="urn:microsoft.com/office/officeart/2005/8/layout/vList2"/>
    <dgm:cxn modelId="{98D23609-2BE5-4BA6-B7B5-D5771E5A0629}" type="presParOf" srcId="{5FE5B604-7BA4-4288-BF4E-8115C6CC41E3}" destId="{C728C523-FBE0-4978-822E-6AAF2C8E0338}" srcOrd="2" destOrd="0" presId="urn:microsoft.com/office/officeart/2005/8/layout/vList2"/>
    <dgm:cxn modelId="{5726B4ED-FEBF-473C-A526-EFDC8232AD76}" type="presParOf" srcId="{5FE5B604-7BA4-4288-BF4E-8115C6CC41E3}" destId="{79B21B1E-48E0-4B4A-8909-EA267310E7B7}" srcOrd="3" destOrd="0" presId="urn:microsoft.com/office/officeart/2005/8/layout/vList2"/>
    <dgm:cxn modelId="{4557DA08-9946-4895-B080-DF200488204A}" type="presParOf" srcId="{5FE5B604-7BA4-4288-BF4E-8115C6CC41E3}" destId="{88E248BE-1ABB-47C5-AD06-C1B788B72B54}" srcOrd="4" destOrd="0" presId="urn:microsoft.com/office/officeart/2005/8/layout/vList2"/>
    <dgm:cxn modelId="{8D1B5664-3CE8-49C7-9208-A72AB08E8405}" type="presParOf" srcId="{5FE5B604-7BA4-4288-BF4E-8115C6CC41E3}" destId="{BE1459CC-0E5C-436A-8A62-9D4E81C2EFA4}" srcOrd="5" destOrd="0" presId="urn:microsoft.com/office/officeart/2005/8/layout/vList2"/>
    <dgm:cxn modelId="{443903DA-5FE2-4733-B392-D08B97235E38}" type="presParOf" srcId="{5FE5B604-7BA4-4288-BF4E-8115C6CC41E3}" destId="{B68B2F93-0643-4CAD-AAA4-FB36D06564ED}" srcOrd="6" destOrd="0" presId="urn:microsoft.com/office/officeart/2005/8/layout/vList2"/>
    <dgm:cxn modelId="{C0BD46FD-4728-41FE-823E-312672EE5253}" type="presParOf" srcId="{5FE5B604-7BA4-4288-BF4E-8115C6CC41E3}" destId="{018425BA-7D2F-413A-9BEE-B65A0A7711CD}" srcOrd="7" destOrd="0" presId="urn:microsoft.com/office/officeart/2005/8/layout/vList2"/>
    <dgm:cxn modelId="{76370DEF-8476-4860-BE68-EF868C38ECD4}" type="presParOf" srcId="{5FE5B604-7BA4-4288-BF4E-8115C6CC41E3}" destId="{C349B8D6-7665-427B-A642-83B34A4ED8DB}" srcOrd="8" destOrd="0" presId="urn:microsoft.com/office/officeart/2005/8/layout/vList2"/>
    <dgm:cxn modelId="{6AA97CDE-B85A-4153-BBA5-A90A630AB56A}" type="presParOf" srcId="{5FE5B604-7BA4-4288-BF4E-8115C6CC41E3}" destId="{10EBE92A-429E-405F-9E6A-0B94EE834CF7}" srcOrd="9" destOrd="0" presId="urn:microsoft.com/office/officeart/2005/8/layout/vList2"/>
    <dgm:cxn modelId="{8580D4DC-A709-46FF-8CEC-B5A07A74DCAB}" type="presParOf" srcId="{5FE5B604-7BA4-4288-BF4E-8115C6CC41E3}" destId="{F9B4BA96-5B94-47E1-B87D-74AC7829E6DD}" srcOrd="10" destOrd="0" presId="urn:microsoft.com/office/officeart/2005/8/layout/vList2"/>
    <dgm:cxn modelId="{FE8F900B-0604-4E28-8EBA-9BE9BA82769B}" type="presParOf" srcId="{5FE5B604-7BA4-4288-BF4E-8115C6CC41E3}" destId="{CCD4765E-BE30-4A88-9830-93ACD508F500}" srcOrd="11" destOrd="0" presId="urn:microsoft.com/office/officeart/2005/8/layout/vList2"/>
    <dgm:cxn modelId="{2DA87AF6-8003-4241-A41B-53860273EDB4}" type="presParOf" srcId="{5FE5B604-7BA4-4288-BF4E-8115C6CC41E3}" destId="{8BC0F5C2-117C-4E97-B15E-A15E3A3ADE5E}" srcOrd="12" destOrd="0" presId="urn:microsoft.com/office/officeart/2005/8/layout/vList2"/>
    <dgm:cxn modelId="{D483BEFA-DCBA-456F-98BF-5298F56B3556}" type="presParOf" srcId="{5FE5B604-7BA4-4288-BF4E-8115C6CC41E3}" destId="{DDE21284-D320-4CB5-8BDB-ED71122AD686}" srcOrd="13" destOrd="0" presId="urn:microsoft.com/office/officeart/2005/8/layout/vList2"/>
    <dgm:cxn modelId="{CAE6470F-F342-421B-911D-0693A368B24E}" type="presParOf" srcId="{5FE5B604-7BA4-4288-BF4E-8115C6CC41E3}" destId="{E4CF9343-D379-4FE6-98E7-38049BE06964}" srcOrd="14" destOrd="0" presId="urn:microsoft.com/office/officeart/2005/8/layout/vList2"/>
    <dgm:cxn modelId="{8553E673-164F-418C-B205-86D811E78779}" type="presParOf" srcId="{5FE5B604-7BA4-4288-BF4E-8115C6CC41E3}" destId="{992C09A8-51AD-45C4-B431-3FB6DA80A067}" srcOrd="15" destOrd="0" presId="urn:microsoft.com/office/officeart/2005/8/layout/vList2"/>
    <dgm:cxn modelId="{0A155024-CD87-4306-B664-835CA0643B9B}" type="presParOf" srcId="{5FE5B604-7BA4-4288-BF4E-8115C6CC41E3}" destId="{6EB5A2B9-5A64-49EE-B2C7-F88B6C136657}" srcOrd="16" destOrd="0" presId="urn:microsoft.com/office/officeart/2005/8/layout/vList2"/>
    <dgm:cxn modelId="{B4A2A8BF-075F-4B0A-82CB-C3ECA5A94105}" type="presParOf" srcId="{5FE5B604-7BA4-4288-BF4E-8115C6CC41E3}" destId="{8E254037-F72D-4587-BF05-72CFD26C0F0D}" srcOrd="17" destOrd="0" presId="urn:microsoft.com/office/officeart/2005/8/layout/vList2"/>
    <dgm:cxn modelId="{16C75111-42B1-4E85-8720-05BC64E3190A}" type="presParOf" srcId="{5FE5B604-7BA4-4288-BF4E-8115C6CC41E3}" destId="{B5D1E1A0-DC53-48A1-8E27-0DDE9B3E178E}" srcOrd="18" destOrd="0" presId="urn:microsoft.com/office/officeart/2005/8/layout/vList2"/>
    <dgm:cxn modelId="{2180C97D-E10E-4CEB-9835-0A4F4E904D1A}" type="presParOf" srcId="{5FE5B604-7BA4-4288-BF4E-8115C6CC41E3}" destId="{5522A730-DA6B-4D4E-901D-5F70F416157B}" srcOrd="19" destOrd="0" presId="urn:microsoft.com/office/officeart/2005/8/layout/vList2"/>
    <dgm:cxn modelId="{37E377DA-662D-4514-B63D-50CB80278CB7}" type="presParOf" srcId="{5FE5B604-7BA4-4288-BF4E-8115C6CC41E3}" destId="{DD571323-377C-4575-B12E-941513DBB343}" srcOrd="2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10D67AD-4E4E-45A4-8220-493C51988C52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CBC138-8326-4978-99B7-C95BED8823E1}">
      <dgm:prSet custT="1"/>
      <dgm:spPr/>
      <dgm:t>
        <a:bodyPr/>
        <a:lstStyle/>
        <a:p>
          <a:r>
            <a:rPr lang="sl-SI" sz="1400" b="1" dirty="0">
              <a:latin typeface="Segoe Print" panose="02000600000000000000" pitchFamily="2" charset="0"/>
            </a:rPr>
            <a:t>Prvo branje</a:t>
          </a:r>
          <a:r>
            <a:rPr lang="sl-SI" sz="1400" dirty="0">
              <a:latin typeface="Segoe Print" panose="02000600000000000000" pitchFamily="2" charset="0"/>
            </a:rPr>
            <a:t>: informativno seznanjanje z vsebino</a:t>
          </a:r>
          <a:endParaRPr lang="en-US" sz="1400" dirty="0">
            <a:latin typeface="Segoe Print" panose="02000600000000000000" pitchFamily="2" charset="0"/>
          </a:endParaRPr>
        </a:p>
      </dgm:t>
    </dgm:pt>
    <dgm:pt modelId="{AFB7F8F8-1E7F-47F2-B145-5C43298F90C7}" type="parTrans" cxnId="{F5549152-2785-4536-8964-8D2A94D2AC17}">
      <dgm:prSet/>
      <dgm:spPr/>
      <dgm:t>
        <a:bodyPr/>
        <a:lstStyle/>
        <a:p>
          <a:endParaRPr lang="en-US"/>
        </a:p>
      </dgm:t>
    </dgm:pt>
    <dgm:pt modelId="{898A1235-729E-4807-97E1-B6C264F3BB76}" type="sibTrans" cxnId="{F5549152-2785-4536-8964-8D2A94D2AC17}">
      <dgm:prSet/>
      <dgm:spPr/>
      <dgm:t>
        <a:bodyPr/>
        <a:lstStyle/>
        <a:p>
          <a:endParaRPr lang="en-US"/>
        </a:p>
      </dgm:t>
    </dgm:pt>
    <dgm:pt modelId="{632CF0A5-692E-4882-A436-748F29EF5FE3}">
      <dgm:prSet custT="1"/>
      <dgm:spPr/>
      <dgm:t>
        <a:bodyPr/>
        <a:lstStyle/>
        <a:p>
          <a:r>
            <a:rPr lang="sl-SI" sz="1400" b="1" dirty="0">
              <a:latin typeface="Segoe Print" panose="02000600000000000000" pitchFamily="2" charset="0"/>
            </a:rPr>
            <a:t>Drugo branje: </a:t>
          </a:r>
          <a:r>
            <a:rPr lang="sl-SI" sz="1400" dirty="0">
              <a:latin typeface="Segoe Print" panose="02000600000000000000" pitchFamily="2" charset="0"/>
            </a:rPr>
            <a:t>poglobljeno – podrobna seznanitev z vsebino</a:t>
          </a:r>
          <a:endParaRPr lang="en-US" sz="1400" dirty="0">
            <a:latin typeface="Segoe Print" panose="02000600000000000000" pitchFamily="2" charset="0"/>
          </a:endParaRPr>
        </a:p>
      </dgm:t>
    </dgm:pt>
    <dgm:pt modelId="{3C7F77B5-346A-4E0E-AE07-6E774384B721}" type="parTrans" cxnId="{E72B9884-F6F7-4B3A-ADF0-428597FFC99D}">
      <dgm:prSet/>
      <dgm:spPr/>
      <dgm:t>
        <a:bodyPr/>
        <a:lstStyle/>
        <a:p>
          <a:endParaRPr lang="en-US"/>
        </a:p>
      </dgm:t>
    </dgm:pt>
    <dgm:pt modelId="{0C2B2F04-2FA4-4354-AB63-42FDF18C6CD2}" type="sibTrans" cxnId="{E72B9884-F6F7-4B3A-ADF0-428597FFC99D}">
      <dgm:prSet/>
      <dgm:spPr/>
      <dgm:t>
        <a:bodyPr/>
        <a:lstStyle/>
        <a:p>
          <a:endParaRPr lang="en-US"/>
        </a:p>
      </dgm:t>
    </dgm:pt>
    <dgm:pt modelId="{6E89F445-DD73-4998-BA12-FA0BA6BD81A0}">
      <dgm:prSet custT="1"/>
      <dgm:spPr/>
      <dgm:t>
        <a:bodyPr/>
        <a:lstStyle/>
        <a:p>
          <a:r>
            <a:rPr lang="sl-SI" sz="1400" dirty="0">
              <a:latin typeface="Segoe Print" panose="02000600000000000000" pitchFamily="2" charset="0"/>
            </a:rPr>
            <a:t>Označevanje pomembnih in zanimivih mest (osebe, motivi, teme …)</a:t>
          </a:r>
          <a:endParaRPr lang="en-US" sz="1400" dirty="0">
            <a:latin typeface="Segoe Print" panose="02000600000000000000" pitchFamily="2" charset="0"/>
          </a:endParaRPr>
        </a:p>
      </dgm:t>
    </dgm:pt>
    <dgm:pt modelId="{36EDB155-2FC4-43B6-B4DA-5841CE961043}" type="parTrans" cxnId="{0FDFCA3D-C247-4B56-A253-D440105532CB}">
      <dgm:prSet/>
      <dgm:spPr/>
      <dgm:t>
        <a:bodyPr/>
        <a:lstStyle/>
        <a:p>
          <a:endParaRPr lang="en-US"/>
        </a:p>
      </dgm:t>
    </dgm:pt>
    <dgm:pt modelId="{378C746B-13B8-4A17-9EA5-60FFE75E7165}" type="sibTrans" cxnId="{0FDFCA3D-C247-4B56-A253-D440105532CB}">
      <dgm:prSet/>
      <dgm:spPr/>
      <dgm:t>
        <a:bodyPr/>
        <a:lstStyle/>
        <a:p>
          <a:endParaRPr lang="en-US"/>
        </a:p>
      </dgm:t>
    </dgm:pt>
    <dgm:pt modelId="{8A53A334-F5A8-4CAB-AD07-E9F160F257E1}">
      <dgm:prSet custT="1"/>
      <dgm:spPr/>
      <dgm:t>
        <a:bodyPr/>
        <a:lstStyle/>
        <a:p>
          <a:r>
            <a:rPr lang="sl-SI" sz="1400" dirty="0">
              <a:latin typeface="Segoe Print" panose="02000600000000000000" pitchFamily="2" charset="0"/>
            </a:rPr>
            <a:t>Spoznavanje literarnega in družbenega konteksta (obdobje, avtor</a:t>
          </a:r>
          <a:r>
            <a:rPr lang="sl-SI" sz="1300" dirty="0">
              <a:latin typeface="Segoe Print" panose="02000600000000000000" pitchFamily="2" charset="0"/>
            </a:rPr>
            <a:t>)</a:t>
          </a:r>
          <a:endParaRPr lang="en-US" sz="1300" dirty="0">
            <a:latin typeface="Segoe Print" panose="02000600000000000000" pitchFamily="2" charset="0"/>
          </a:endParaRPr>
        </a:p>
      </dgm:t>
    </dgm:pt>
    <dgm:pt modelId="{0AC4D888-3CA9-475D-A8B4-ECFBE13049DF}" type="parTrans" cxnId="{78F21DAA-EB19-4B1D-A88E-E0C0E7553F9B}">
      <dgm:prSet/>
      <dgm:spPr/>
      <dgm:t>
        <a:bodyPr/>
        <a:lstStyle/>
        <a:p>
          <a:endParaRPr lang="en-US"/>
        </a:p>
      </dgm:t>
    </dgm:pt>
    <dgm:pt modelId="{7224BEC4-9BBC-40D7-BF6D-757DE389963C}" type="sibTrans" cxnId="{78F21DAA-EB19-4B1D-A88E-E0C0E7553F9B}">
      <dgm:prSet/>
      <dgm:spPr/>
      <dgm:t>
        <a:bodyPr/>
        <a:lstStyle/>
        <a:p>
          <a:endParaRPr lang="en-US"/>
        </a:p>
      </dgm:t>
    </dgm:pt>
    <dgm:pt modelId="{417A3855-EE2B-4111-9D18-E7C4D52593C8}">
      <dgm:prSet custT="1"/>
      <dgm:spPr/>
      <dgm:t>
        <a:bodyPr/>
        <a:lstStyle/>
        <a:p>
          <a:r>
            <a:rPr lang="sl-SI" sz="1400" dirty="0">
              <a:latin typeface="Segoe Print" panose="02000600000000000000" pitchFamily="2" charset="0"/>
            </a:rPr>
            <a:t>Sprotno pisanje kratkih zapiskov, opomb, pomislekov </a:t>
          </a:r>
          <a:endParaRPr lang="en-US" sz="1400" dirty="0">
            <a:latin typeface="Segoe Print" panose="02000600000000000000" pitchFamily="2" charset="0"/>
          </a:endParaRPr>
        </a:p>
      </dgm:t>
    </dgm:pt>
    <dgm:pt modelId="{B0C35C6E-F214-465C-8C25-98ADCAD50B96}" type="parTrans" cxnId="{5188EDE1-28ED-4612-9066-A1F209AAB7EE}">
      <dgm:prSet/>
      <dgm:spPr/>
      <dgm:t>
        <a:bodyPr/>
        <a:lstStyle/>
        <a:p>
          <a:endParaRPr lang="en-US"/>
        </a:p>
      </dgm:t>
    </dgm:pt>
    <dgm:pt modelId="{6265BA8E-793B-4B56-BCB7-C140F88E341A}" type="sibTrans" cxnId="{5188EDE1-28ED-4612-9066-A1F209AAB7EE}">
      <dgm:prSet/>
      <dgm:spPr/>
      <dgm:t>
        <a:bodyPr/>
        <a:lstStyle/>
        <a:p>
          <a:endParaRPr lang="en-US"/>
        </a:p>
      </dgm:t>
    </dgm:pt>
    <dgm:pt modelId="{B70F9B0A-236B-4D4D-AB30-AA179BA0C975}">
      <dgm:prSet custT="1"/>
      <dgm:spPr/>
      <dgm:t>
        <a:bodyPr/>
        <a:lstStyle/>
        <a:p>
          <a:r>
            <a:rPr lang="sl-SI" sz="1400" dirty="0">
              <a:latin typeface="Segoe Print" panose="02000600000000000000" pitchFamily="2" charset="0"/>
            </a:rPr>
            <a:t>Kritično opredeljevanje</a:t>
          </a:r>
          <a:endParaRPr lang="en-US" sz="1400" dirty="0">
            <a:latin typeface="Segoe Print" panose="02000600000000000000" pitchFamily="2" charset="0"/>
          </a:endParaRPr>
        </a:p>
      </dgm:t>
    </dgm:pt>
    <dgm:pt modelId="{A792D7B7-0980-4FF0-89E7-47243537C061}" type="parTrans" cxnId="{547B7757-36C7-4313-A842-ED3D47640BD5}">
      <dgm:prSet/>
      <dgm:spPr/>
      <dgm:t>
        <a:bodyPr/>
        <a:lstStyle/>
        <a:p>
          <a:endParaRPr lang="en-US"/>
        </a:p>
      </dgm:t>
    </dgm:pt>
    <dgm:pt modelId="{48DAA514-0601-4F12-863F-EE113F0BEDD5}" type="sibTrans" cxnId="{547B7757-36C7-4313-A842-ED3D47640BD5}">
      <dgm:prSet/>
      <dgm:spPr/>
      <dgm:t>
        <a:bodyPr/>
        <a:lstStyle/>
        <a:p>
          <a:endParaRPr lang="en-US"/>
        </a:p>
      </dgm:t>
    </dgm:pt>
    <dgm:pt modelId="{818C8634-7733-42FB-A5B9-16E8F7207EAF}" type="pres">
      <dgm:prSet presAssocID="{D10D67AD-4E4E-45A4-8220-493C51988C52}" presName="cycle" presStyleCnt="0">
        <dgm:presLayoutVars>
          <dgm:dir/>
          <dgm:resizeHandles val="exact"/>
        </dgm:presLayoutVars>
      </dgm:prSet>
      <dgm:spPr/>
    </dgm:pt>
    <dgm:pt modelId="{53A74F05-7FB1-4C8C-86A3-B1C699405EBE}" type="pres">
      <dgm:prSet presAssocID="{59CBC138-8326-4978-99B7-C95BED8823E1}" presName="dummy" presStyleCnt="0"/>
      <dgm:spPr/>
    </dgm:pt>
    <dgm:pt modelId="{8C7C6A40-0B59-4DE7-AF54-BAED1C9BC7A8}" type="pres">
      <dgm:prSet presAssocID="{59CBC138-8326-4978-99B7-C95BED8823E1}" presName="node" presStyleLbl="revTx" presStyleIdx="0" presStyleCnt="6">
        <dgm:presLayoutVars>
          <dgm:bulletEnabled val="1"/>
        </dgm:presLayoutVars>
      </dgm:prSet>
      <dgm:spPr/>
    </dgm:pt>
    <dgm:pt modelId="{019423B3-CC6F-49CF-A73F-F1FA32EFE9EC}" type="pres">
      <dgm:prSet presAssocID="{898A1235-729E-4807-97E1-B6C264F3BB76}" presName="sibTrans" presStyleLbl="node1" presStyleIdx="0" presStyleCnt="6"/>
      <dgm:spPr/>
    </dgm:pt>
    <dgm:pt modelId="{4DCB3FEF-24F7-4463-9E99-9574588FEACD}" type="pres">
      <dgm:prSet presAssocID="{632CF0A5-692E-4882-A436-748F29EF5FE3}" presName="dummy" presStyleCnt="0"/>
      <dgm:spPr/>
    </dgm:pt>
    <dgm:pt modelId="{5A4BE63D-58F2-4515-8758-29273830268D}" type="pres">
      <dgm:prSet presAssocID="{632CF0A5-692E-4882-A436-748F29EF5FE3}" presName="node" presStyleLbl="revTx" presStyleIdx="1" presStyleCnt="6">
        <dgm:presLayoutVars>
          <dgm:bulletEnabled val="1"/>
        </dgm:presLayoutVars>
      </dgm:prSet>
      <dgm:spPr/>
    </dgm:pt>
    <dgm:pt modelId="{2611F552-E961-4182-9555-333F83CAA82B}" type="pres">
      <dgm:prSet presAssocID="{0C2B2F04-2FA4-4354-AB63-42FDF18C6CD2}" presName="sibTrans" presStyleLbl="node1" presStyleIdx="1" presStyleCnt="6"/>
      <dgm:spPr/>
    </dgm:pt>
    <dgm:pt modelId="{DC3B525B-F9AD-4AAC-9641-0B4FB1DE99B0}" type="pres">
      <dgm:prSet presAssocID="{6E89F445-DD73-4998-BA12-FA0BA6BD81A0}" presName="dummy" presStyleCnt="0"/>
      <dgm:spPr/>
    </dgm:pt>
    <dgm:pt modelId="{0A3DFD84-3D0C-4C54-A600-0DBB5E05E635}" type="pres">
      <dgm:prSet presAssocID="{6E89F445-DD73-4998-BA12-FA0BA6BD81A0}" presName="node" presStyleLbl="revTx" presStyleIdx="2" presStyleCnt="6" custScaleX="116523">
        <dgm:presLayoutVars>
          <dgm:bulletEnabled val="1"/>
        </dgm:presLayoutVars>
      </dgm:prSet>
      <dgm:spPr/>
    </dgm:pt>
    <dgm:pt modelId="{D8CF1186-022F-4E28-81B7-F03211A2A2D1}" type="pres">
      <dgm:prSet presAssocID="{378C746B-13B8-4A17-9EA5-60FFE75E7165}" presName="sibTrans" presStyleLbl="node1" presStyleIdx="2" presStyleCnt="6"/>
      <dgm:spPr/>
    </dgm:pt>
    <dgm:pt modelId="{BAA51D87-2325-4E1E-A907-70B7D0EE91C1}" type="pres">
      <dgm:prSet presAssocID="{8A53A334-F5A8-4CAB-AD07-E9F160F257E1}" presName="dummy" presStyleCnt="0"/>
      <dgm:spPr/>
    </dgm:pt>
    <dgm:pt modelId="{D4E8699A-C23D-44C8-B11F-8A9985915F3B}" type="pres">
      <dgm:prSet presAssocID="{8A53A334-F5A8-4CAB-AD07-E9F160F257E1}" presName="node" presStyleLbl="revTx" presStyleIdx="3" presStyleCnt="6" custScaleX="129683">
        <dgm:presLayoutVars>
          <dgm:bulletEnabled val="1"/>
        </dgm:presLayoutVars>
      </dgm:prSet>
      <dgm:spPr/>
    </dgm:pt>
    <dgm:pt modelId="{4D8D6396-05EC-4681-BDB4-79B41DF99B6B}" type="pres">
      <dgm:prSet presAssocID="{7224BEC4-9BBC-40D7-BF6D-757DE389963C}" presName="sibTrans" presStyleLbl="node1" presStyleIdx="3" presStyleCnt="6"/>
      <dgm:spPr/>
    </dgm:pt>
    <dgm:pt modelId="{AD872D93-31FD-4465-9F31-C9A32AECBE99}" type="pres">
      <dgm:prSet presAssocID="{417A3855-EE2B-4111-9D18-E7C4D52593C8}" presName="dummy" presStyleCnt="0"/>
      <dgm:spPr/>
    </dgm:pt>
    <dgm:pt modelId="{249E8C05-0664-4347-A4DC-71022F682E29}" type="pres">
      <dgm:prSet presAssocID="{417A3855-EE2B-4111-9D18-E7C4D52593C8}" presName="node" presStyleLbl="revTx" presStyleIdx="4" presStyleCnt="6" custScaleX="131293">
        <dgm:presLayoutVars>
          <dgm:bulletEnabled val="1"/>
        </dgm:presLayoutVars>
      </dgm:prSet>
      <dgm:spPr/>
    </dgm:pt>
    <dgm:pt modelId="{C20D27B6-06D6-4EB0-9B45-8D4C2F34113A}" type="pres">
      <dgm:prSet presAssocID="{6265BA8E-793B-4B56-BCB7-C140F88E341A}" presName="sibTrans" presStyleLbl="node1" presStyleIdx="4" presStyleCnt="6"/>
      <dgm:spPr/>
    </dgm:pt>
    <dgm:pt modelId="{7AC02C5E-0AA8-4735-A149-4F342C343239}" type="pres">
      <dgm:prSet presAssocID="{B70F9B0A-236B-4D4D-AB30-AA179BA0C975}" presName="dummy" presStyleCnt="0"/>
      <dgm:spPr/>
    </dgm:pt>
    <dgm:pt modelId="{6567FEB1-DF1F-444F-97E5-8A26BDC8E9CE}" type="pres">
      <dgm:prSet presAssocID="{B70F9B0A-236B-4D4D-AB30-AA179BA0C975}" presName="node" presStyleLbl="revTx" presStyleIdx="5" presStyleCnt="6" custScaleX="128749">
        <dgm:presLayoutVars>
          <dgm:bulletEnabled val="1"/>
        </dgm:presLayoutVars>
      </dgm:prSet>
      <dgm:spPr/>
    </dgm:pt>
    <dgm:pt modelId="{93A90471-0C7B-4C3E-97BF-D3A32C179347}" type="pres">
      <dgm:prSet presAssocID="{48DAA514-0601-4F12-863F-EE113F0BEDD5}" presName="sibTrans" presStyleLbl="node1" presStyleIdx="5" presStyleCnt="6"/>
      <dgm:spPr/>
    </dgm:pt>
  </dgm:ptLst>
  <dgm:cxnLst>
    <dgm:cxn modelId="{276F6208-2EA2-4D05-A75D-393DD493E336}" type="presOf" srcId="{632CF0A5-692E-4882-A436-748F29EF5FE3}" destId="{5A4BE63D-58F2-4515-8758-29273830268D}" srcOrd="0" destOrd="0" presId="urn:microsoft.com/office/officeart/2005/8/layout/cycle1"/>
    <dgm:cxn modelId="{0FDFCA3D-C247-4B56-A253-D440105532CB}" srcId="{D10D67AD-4E4E-45A4-8220-493C51988C52}" destId="{6E89F445-DD73-4998-BA12-FA0BA6BD81A0}" srcOrd="2" destOrd="0" parTransId="{36EDB155-2FC4-43B6-B4DA-5841CE961043}" sibTransId="{378C746B-13B8-4A17-9EA5-60FFE75E7165}"/>
    <dgm:cxn modelId="{25D03D5D-A9BE-45E3-A8A9-6BB204049F82}" type="presOf" srcId="{59CBC138-8326-4978-99B7-C95BED8823E1}" destId="{8C7C6A40-0B59-4DE7-AF54-BAED1C9BC7A8}" srcOrd="0" destOrd="0" presId="urn:microsoft.com/office/officeart/2005/8/layout/cycle1"/>
    <dgm:cxn modelId="{DC83C25E-2420-4CE6-8CA9-A7BAEB3F403B}" type="presOf" srcId="{417A3855-EE2B-4111-9D18-E7C4D52593C8}" destId="{249E8C05-0664-4347-A4DC-71022F682E29}" srcOrd="0" destOrd="0" presId="urn:microsoft.com/office/officeart/2005/8/layout/cycle1"/>
    <dgm:cxn modelId="{FEF4B650-02B5-4D38-9604-35BB394FDE0B}" type="presOf" srcId="{48DAA514-0601-4F12-863F-EE113F0BEDD5}" destId="{93A90471-0C7B-4C3E-97BF-D3A32C179347}" srcOrd="0" destOrd="0" presId="urn:microsoft.com/office/officeart/2005/8/layout/cycle1"/>
    <dgm:cxn modelId="{AC6F6972-A795-4C45-A994-435EE7A1E836}" type="presOf" srcId="{6265BA8E-793B-4B56-BCB7-C140F88E341A}" destId="{C20D27B6-06D6-4EB0-9B45-8D4C2F34113A}" srcOrd="0" destOrd="0" presId="urn:microsoft.com/office/officeart/2005/8/layout/cycle1"/>
    <dgm:cxn modelId="{B7FA6F72-CB6B-4E7E-BA2D-E166116DC732}" type="presOf" srcId="{378C746B-13B8-4A17-9EA5-60FFE75E7165}" destId="{D8CF1186-022F-4E28-81B7-F03211A2A2D1}" srcOrd="0" destOrd="0" presId="urn:microsoft.com/office/officeart/2005/8/layout/cycle1"/>
    <dgm:cxn modelId="{F5549152-2785-4536-8964-8D2A94D2AC17}" srcId="{D10D67AD-4E4E-45A4-8220-493C51988C52}" destId="{59CBC138-8326-4978-99B7-C95BED8823E1}" srcOrd="0" destOrd="0" parTransId="{AFB7F8F8-1E7F-47F2-B145-5C43298F90C7}" sibTransId="{898A1235-729E-4807-97E1-B6C264F3BB76}"/>
    <dgm:cxn modelId="{5CC7FA54-0781-4BCF-BEB6-5D587EF09AB7}" type="presOf" srcId="{6E89F445-DD73-4998-BA12-FA0BA6BD81A0}" destId="{0A3DFD84-3D0C-4C54-A600-0DBB5E05E635}" srcOrd="0" destOrd="0" presId="urn:microsoft.com/office/officeart/2005/8/layout/cycle1"/>
    <dgm:cxn modelId="{6B750355-639D-492E-8815-F68FF6313972}" type="presOf" srcId="{7224BEC4-9BBC-40D7-BF6D-757DE389963C}" destId="{4D8D6396-05EC-4681-BDB4-79B41DF99B6B}" srcOrd="0" destOrd="0" presId="urn:microsoft.com/office/officeart/2005/8/layout/cycle1"/>
    <dgm:cxn modelId="{547B7757-36C7-4313-A842-ED3D47640BD5}" srcId="{D10D67AD-4E4E-45A4-8220-493C51988C52}" destId="{B70F9B0A-236B-4D4D-AB30-AA179BA0C975}" srcOrd="5" destOrd="0" parTransId="{A792D7B7-0980-4FF0-89E7-47243537C061}" sibTransId="{48DAA514-0601-4F12-863F-EE113F0BEDD5}"/>
    <dgm:cxn modelId="{CE1E4B7E-CFA1-4BCC-AC0A-2A6C40A2675F}" type="presOf" srcId="{8A53A334-F5A8-4CAB-AD07-E9F160F257E1}" destId="{D4E8699A-C23D-44C8-B11F-8A9985915F3B}" srcOrd="0" destOrd="0" presId="urn:microsoft.com/office/officeart/2005/8/layout/cycle1"/>
    <dgm:cxn modelId="{E72B9884-F6F7-4B3A-ADF0-428597FFC99D}" srcId="{D10D67AD-4E4E-45A4-8220-493C51988C52}" destId="{632CF0A5-692E-4882-A436-748F29EF5FE3}" srcOrd="1" destOrd="0" parTransId="{3C7F77B5-346A-4E0E-AE07-6E774384B721}" sibTransId="{0C2B2F04-2FA4-4354-AB63-42FDF18C6CD2}"/>
    <dgm:cxn modelId="{E87D21A8-E0EA-43AE-B550-6E127ECFC2E9}" type="presOf" srcId="{0C2B2F04-2FA4-4354-AB63-42FDF18C6CD2}" destId="{2611F552-E961-4182-9555-333F83CAA82B}" srcOrd="0" destOrd="0" presId="urn:microsoft.com/office/officeart/2005/8/layout/cycle1"/>
    <dgm:cxn modelId="{78F21DAA-EB19-4B1D-A88E-E0C0E7553F9B}" srcId="{D10D67AD-4E4E-45A4-8220-493C51988C52}" destId="{8A53A334-F5A8-4CAB-AD07-E9F160F257E1}" srcOrd="3" destOrd="0" parTransId="{0AC4D888-3CA9-475D-A8B4-ECFBE13049DF}" sibTransId="{7224BEC4-9BBC-40D7-BF6D-757DE389963C}"/>
    <dgm:cxn modelId="{E2BCAAC3-3916-46BD-AE91-933590815C16}" type="presOf" srcId="{B70F9B0A-236B-4D4D-AB30-AA179BA0C975}" destId="{6567FEB1-DF1F-444F-97E5-8A26BDC8E9CE}" srcOrd="0" destOrd="0" presId="urn:microsoft.com/office/officeart/2005/8/layout/cycle1"/>
    <dgm:cxn modelId="{5188EDE1-28ED-4612-9066-A1F209AAB7EE}" srcId="{D10D67AD-4E4E-45A4-8220-493C51988C52}" destId="{417A3855-EE2B-4111-9D18-E7C4D52593C8}" srcOrd="4" destOrd="0" parTransId="{B0C35C6E-F214-465C-8C25-98ADCAD50B96}" sibTransId="{6265BA8E-793B-4B56-BCB7-C140F88E341A}"/>
    <dgm:cxn modelId="{5C7ABAE8-78DB-4DD1-BBFC-AD7AFDF5729B}" type="presOf" srcId="{898A1235-729E-4807-97E1-B6C264F3BB76}" destId="{019423B3-CC6F-49CF-A73F-F1FA32EFE9EC}" srcOrd="0" destOrd="0" presId="urn:microsoft.com/office/officeart/2005/8/layout/cycle1"/>
    <dgm:cxn modelId="{8376B4FC-AF59-4FD6-9C79-67C4E81B37B0}" type="presOf" srcId="{D10D67AD-4E4E-45A4-8220-493C51988C52}" destId="{818C8634-7733-42FB-A5B9-16E8F7207EAF}" srcOrd="0" destOrd="0" presId="urn:microsoft.com/office/officeart/2005/8/layout/cycle1"/>
    <dgm:cxn modelId="{AAF94576-2883-4760-BC5B-DAED9E56EF8F}" type="presParOf" srcId="{818C8634-7733-42FB-A5B9-16E8F7207EAF}" destId="{53A74F05-7FB1-4C8C-86A3-B1C699405EBE}" srcOrd="0" destOrd="0" presId="urn:microsoft.com/office/officeart/2005/8/layout/cycle1"/>
    <dgm:cxn modelId="{F0E9D3BB-E926-4558-8CFA-D3872B5C65D0}" type="presParOf" srcId="{818C8634-7733-42FB-A5B9-16E8F7207EAF}" destId="{8C7C6A40-0B59-4DE7-AF54-BAED1C9BC7A8}" srcOrd="1" destOrd="0" presId="urn:microsoft.com/office/officeart/2005/8/layout/cycle1"/>
    <dgm:cxn modelId="{2FF94014-B4B5-4E4D-BF69-07DC0B534210}" type="presParOf" srcId="{818C8634-7733-42FB-A5B9-16E8F7207EAF}" destId="{019423B3-CC6F-49CF-A73F-F1FA32EFE9EC}" srcOrd="2" destOrd="0" presId="urn:microsoft.com/office/officeart/2005/8/layout/cycle1"/>
    <dgm:cxn modelId="{3DA8AA24-E57B-4C82-9010-1957650AFBDB}" type="presParOf" srcId="{818C8634-7733-42FB-A5B9-16E8F7207EAF}" destId="{4DCB3FEF-24F7-4463-9E99-9574588FEACD}" srcOrd="3" destOrd="0" presId="urn:microsoft.com/office/officeart/2005/8/layout/cycle1"/>
    <dgm:cxn modelId="{A16B3828-A088-4B91-9EAD-10F4391499A8}" type="presParOf" srcId="{818C8634-7733-42FB-A5B9-16E8F7207EAF}" destId="{5A4BE63D-58F2-4515-8758-29273830268D}" srcOrd="4" destOrd="0" presId="urn:microsoft.com/office/officeart/2005/8/layout/cycle1"/>
    <dgm:cxn modelId="{7A1FB77B-A72D-469D-837E-E10300AC93A7}" type="presParOf" srcId="{818C8634-7733-42FB-A5B9-16E8F7207EAF}" destId="{2611F552-E961-4182-9555-333F83CAA82B}" srcOrd="5" destOrd="0" presId="urn:microsoft.com/office/officeart/2005/8/layout/cycle1"/>
    <dgm:cxn modelId="{207DB5FB-E799-4BB1-8B79-6F46BEE43FC2}" type="presParOf" srcId="{818C8634-7733-42FB-A5B9-16E8F7207EAF}" destId="{DC3B525B-F9AD-4AAC-9641-0B4FB1DE99B0}" srcOrd="6" destOrd="0" presId="urn:microsoft.com/office/officeart/2005/8/layout/cycle1"/>
    <dgm:cxn modelId="{F5CC5BE3-32C5-4541-8E9B-C30B044E1830}" type="presParOf" srcId="{818C8634-7733-42FB-A5B9-16E8F7207EAF}" destId="{0A3DFD84-3D0C-4C54-A600-0DBB5E05E635}" srcOrd="7" destOrd="0" presId="urn:microsoft.com/office/officeart/2005/8/layout/cycle1"/>
    <dgm:cxn modelId="{B441A874-7993-4422-92D3-30BFD1C007FD}" type="presParOf" srcId="{818C8634-7733-42FB-A5B9-16E8F7207EAF}" destId="{D8CF1186-022F-4E28-81B7-F03211A2A2D1}" srcOrd="8" destOrd="0" presId="urn:microsoft.com/office/officeart/2005/8/layout/cycle1"/>
    <dgm:cxn modelId="{F95DA9C8-1798-4605-9C0F-F2277597C023}" type="presParOf" srcId="{818C8634-7733-42FB-A5B9-16E8F7207EAF}" destId="{BAA51D87-2325-4E1E-A907-70B7D0EE91C1}" srcOrd="9" destOrd="0" presId="urn:microsoft.com/office/officeart/2005/8/layout/cycle1"/>
    <dgm:cxn modelId="{CF6BDFCA-48A3-4449-AA30-A8B4610513CB}" type="presParOf" srcId="{818C8634-7733-42FB-A5B9-16E8F7207EAF}" destId="{D4E8699A-C23D-44C8-B11F-8A9985915F3B}" srcOrd="10" destOrd="0" presId="urn:microsoft.com/office/officeart/2005/8/layout/cycle1"/>
    <dgm:cxn modelId="{17ECDF9F-66E2-4927-96FA-199614D80136}" type="presParOf" srcId="{818C8634-7733-42FB-A5B9-16E8F7207EAF}" destId="{4D8D6396-05EC-4681-BDB4-79B41DF99B6B}" srcOrd="11" destOrd="0" presId="urn:microsoft.com/office/officeart/2005/8/layout/cycle1"/>
    <dgm:cxn modelId="{0ED82FB7-9817-4500-B950-D5155ABF10BC}" type="presParOf" srcId="{818C8634-7733-42FB-A5B9-16E8F7207EAF}" destId="{AD872D93-31FD-4465-9F31-C9A32AECBE99}" srcOrd="12" destOrd="0" presId="urn:microsoft.com/office/officeart/2005/8/layout/cycle1"/>
    <dgm:cxn modelId="{2A23EBEA-E3CE-4BA9-BF96-E1D51E790AA2}" type="presParOf" srcId="{818C8634-7733-42FB-A5B9-16E8F7207EAF}" destId="{249E8C05-0664-4347-A4DC-71022F682E29}" srcOrd="13" destOrd="0" presId="urn:microsoft.com/office/officeart/2005/8/layout/cycle1"/>
    <dgm:cxn modelId="{B791E955-DCEF-4FA1-B196-EED5FBCC1BBC}" type="presParOf" srcId="{818C8634-7733-42FB-A5B9-16E8F7207EAF}" destId="{C20D27B6-06D6-4EB0-9B45-8D4C2F34113A}" srcOrd="14" destOrd="0" presId="urn:microsoft.com/office/officeart/2005/8/layout/cycle1"/>
    <dgm:cxn modelId="{70ADA33B-AE61-4CCF-A448-4581777C8D18}" type="presParOf" srcId="{818C8634-7733-42FB-A5B9-16E8F7207EAF}" destId="{7AC02C5E-0AA8-4735-A149-4F342C343239}" srcOrd="15" destOrd="0" presId="urn:microsoft.com/office/officeart/2005/8/layout/cycle1"/>
    <dgm:cxn modelId="{71E97C59-05BD-467E-AC96-A7A67F20833B}" type="presParOf" srcId="{818C8634-7733-42FB-A5B9-16E8F7207EAF}" destId="{6567FEB1-DF1F-444F-97E5-8A26BDC8E9CE}" srcOrd="16" destOrd="0" presId="urn:microsoft.com/office/officeart/2005/8/layout/cycle1"/>
    <dgm:cxn modelId="{71388123-BD7B-4687-BE71-AEB7EAAD87A2}" type="presParOf" srcId="{818C8634-7733-42FB-A5B9-16E8F7207EAF}" destId="{93A90471-0C7B-4C3E-97BF-D3A32C179347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3D68ECC-3441-4535-98BE-5DDEEA7275E5}" type="doc">
      <dgm:prSet loTypeId="urn:microsoft.com/office/officeart/2005/8/layout/default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C5C64DA-A5B5-4C72-8EB8-38426B01D41A}">
      <dgm:prSet custT="1"/>
      <dgm:spPr/>
      <dgm:t>
        <a:bodyPr/>
        <a:lstStyle/>
        <a:p>
          <a:r>
            <a:rPr lang="sl-SI" sz="1700" dirty="0">
              <a:latin typeface="Segoe Print" panose="02000600000000000000" pitchFamily="2" charset="0"/>
            </a:rPr>
            <a:t>Natančno preberemo navodilo in razmislimo, kaj zahteva od nas.</a:t>
          </a:r>
          <a:endParaRPr lang="en-US" sz="1700" dirty="0">
            <a:latin typeface="Segoe Print" panose="02000600000000000000" pitchFamily="2" charset="0"/>
          </a:endParaRPr>
        </a:p>
      </dgm:t>
    </dgm:pt>
    <dgm:pt modelId="{02B8FB68-0C6B-4A57-8BF2-33D07930092A}" type="parTrans" cxnId="{388EC609-95D5-4FE3-A0AF-357EACBD7834}">
      <dgm:prSet/>
      <dgm:spPr/>
      <dgm:t>
        <a:bodyPr/>
        <a:lstStyle/>
        <a:p>
          <a:endParaRPr lang="en-US"/>
        </a:p>
      </dgm:t>
    </dgm:pt>
    <dgm:pt modelId="{C46A1C0E-F36D-4197-AE67-3F346C68A53C}" type="sibTrans" cxnId="{388EC609-95D5-4FE3-A0AF-357EACBD7834}">
      <dgm:prSet/>
      <dgm:spPr/>
      <dgm:t>
        <a:bodyPr/>
        <a:lstStyle/>
        <a:p>
          <a:endParaRPr lang="en-US"/>
        </a:p>
      </dgm:t>
    </dgm:pt>
    <dgm:pt modelId="{1AD6497B-ABEE-4B3F-9C9E-A9C5D20BC7FF}">
      <dgm:prSet custT="1"/>
      <dgm:spPr/>
      <dgm:t>
        <a:bodyPr/>
        <a:lstStyle/>
        <a:p>
          <a:r>
            <a:rPr lang="sl-SI" sz="1700" dirty="0">
              <a:latin typeface="Segoe Print" panose="02000600000000000000" pitchFamily="2" charset="0"/>
            </a:rPr>
            <a:t>Izberemo vrsto eseja (razpravljalni ali interpretativni).</a:t>
          </a:r>
          <a:endParaRPr lang="en-US" sz="1700" dirty="0">
            <a:latin typeface="Segoe Print" panose="02000600000000000000" pitchFamily="2" charset="0"/>
          </a:endParaRPr>
        </a:p>
      </dgm:t>
    </dgm:pt>
    <dgm:pt modelId="{42180394-FA41-4C98-AC94-D4AAE1D649F1}" type="parTrans" cxnId="{D1B81202-B83D-4DBF-AA23-DBD97957C467}">
      <dgm:prSet/>
      <dgm:spPr/>
      <dgm:t>
        <a:bodyPr/>
        <a:lstStyle/>
        <a:p>
          <a:endParaRPr lang="en-US"/>
        </a:p>
      </dgm:t>
    </dgm:pt>
    <dgm:pt modelId="{04B12401-F23C-4A2B-A568-4588FB860AF7}" type="sibTrans" cxnId="{D1B81202-B83D-4DBF-AA23-DBD97957C467}">
      <dgm:prSet/>
      <dgm:spPr/>
      <dgm:t>
        <a:bodyPr/>
        <a:lstStyle/>
        <a:p>
          <a:endParaRPr lang="en-US"/>
        </a:p>
      </dgm:t>
    </dgm:pt>
    <dgm:pt modelId="{C5A708F1-C110-4B79-A970-4F0E027EA7E3}">
      <dgm:prSet/>
      <dgm:spPr/>
      <dgm:t>
        <a:bodyPr/>
        <a:lstStyle/>
        <a:p>
          <a:r>
            <a:rPr lang="sl-SI" b="1" dirty="0">
              <a:latin typeface="Segoe Print" panose="02000600000000000000" pitchFamily="2" charset="0"/>
            </a:rPr>
            <a:t>PODČRTAMO</a:t>
          </a:r>
          <a:r>
            <a:rPr lang="sl-SI" dirty="0">
              <a:latin typeface="Segoe Print" panose="02000600000000000000" pitchFamily="2" charset="0"/>
            </a:rPr>
            <a:t> VSE usmerjevalne glagole (predstavite, razložite, ovrednotite, povzemite …).</a:t>
          </a:r>
          <a:endParaRPr lang="en-US" dirty="0">
            <a:latin typeface="Segoe Print" panose="02000600000000000000" pitchFamily="2" charset="0"/>
          </a:endParaRPr>
        </a:p>
      </dgm:t>
    </dgm:pt>
    <dgm:pt modelId="{EAB5E126-0BC1-4918-9735-AB649FFD7FA3}" type="parTrans" cxnId="{C081AB16-0F43-40BE-8879-EF2212C74E82}">
      <dgm:prSet/>
      <dgm:spPr/>
      <dgm:t>
        <a:bodyPr/>
        <a:lstStyle/>
        <a:p>
          <a:endParaRPr lang="en-US"/>
        </a:p>
      </dgm:t>
    </dgm:pt>
    <dgm:pt modelId="{AAA3B398-6D00-4611-8D59-A6307A9AA11D}" type="sibTrans" cxnId="{C081AB16-0F43-40BE-8879-EF2212C74E82}">
      <dgm:prSet/>
      <dgm:spPr/>
      <dgm:t>
        <a:bodyPr/>
        <a:lstStyle/>
        <a:p>
          <a:endParaRPr lang="en-US"/>
        </a:p>
      </dgm:t>
    </dgm:pt>
    <dgm:pt modelId="{A2CF7095-7A2C-42EF-B937-3CB5BBAF600F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Označimo ključne vsebinske zahteve </a:t>
          </a:r>
        </a:p>
        <a:p>
          <a:r>
            <a:rPr lang="sl-SI" dirty="0">
              <a:latin typeface="Segoe Print" panose="02000600000000000000" pitchFamily="2" charset="0"/>
            </a:rPr>
            <a:t>(slogovna sredstva, odnosi med osebami, posledice njihovih odločitev …).</a:t>
          </a:r>
          <a:endParaRPr lang="en-US" dirty="0">
            <a:latin typeface="Segoe Print" panose="02000600000000000000" pitchFamily="2" charset="0"/>
          </a:endParaRPr>
        </a:p>
      </dgm:t>
    </dgm:pt>
    <dgm:pt modelId="{143BF782-4DE6-4CD9-828C-70C775902651}" type="parTrans" cxnId="{487A3431-C771-4A1B-B442-CF89AAC8C5A2}">
      <dgm:prSet/>
      <dgm:spPr/>
      <dgm:t>
        <a:bodyPr/>
        <a:lstStyle/>
        <a:p>
          <a:endParaRPr lang="en-US"/>
        </a:p>
      </dgm:t>
    </dgm:pt>
    <dgm:pt modelId="{ECF0492B-1B11-419C-8B04-AF13B7529B3D}" type="sibTrans" cxnId="{487A3431-C771-4A1B-B442-CF89AAC8C5A2}">
      <dgm:prSet/>
      <dgm:spPr/>
      <dgm:t>
        <a:bodyPr/>
        <a:lstStyle/>
        <a:p>
          <a:endParaRPr lang="en-US"/>
        </a:p>
      </dgm:t>
    </dgm:pt>
    <dgm:pt modelId="{18413AB5-7FAC-4EE6-8CE8-8CBB89CB8EF3}">
      <dgm:prSet custT="1"/>
      <dgm:spPr/>
      <dgm:t>
        <a:bodyPr/>
        <a:lstStyle/>
        <a:p>
          <a:r>
            <a:rPr lang="sl-SI" sz="1700" dirty="0">
              <a:latin typeface="Segoe Print" panose="02000600000000000000" pitchFamily="2" charset="0"/>
            </a:rPr>
            <a:t>Ugotovimo, kaj zahteva vsaka točka navodila.</a:t>
          </a:r>
          <a:endParaRPr lang="en-US" sz="1700" dirty="0">
            <a:latin typeface="Segoe Print" panose="02000600000000000000" pitchFamily="2" charset="0"/>
          </a:endParaRPr>
        </a:p>
      </dgm:t>
    </dgm:pt>
    <dgm:pt modelId="{128ACDD5-099E-4955-BA12-595826BBBC63}" type="parTrans" cxnId="{C330342A-9FD3-4AA2-976E-1C62EA9CA219}">
      <dgm:prSet/>
      <dgm:spPr/>
      <dgm:t>
        <a:bodyPr/>
        <a:lstStyle/>
        <a:p>
          <a:endParaRPr lang="en-US"/>
        </a:p>
      </dgm:t>
    </dgm:pt>
    <dgm:pt modelId="{9AE49E51-6858-42F7-BA6C-36CEF3C812B6}" type="sibTrans" cxnId="{C330342A-9FD3-4AA2-976E-1C62EA9CA219}">
      <dgm:prSet/>
      <dgm:spPr/>
      <dgm:t>
        <a:bodyPr/>
        <a:lstStyle/>
        <a:p>
          <a:endParaRPr lang="en-US"/>
        </a:p>
      </dgm:t>
    </dgm:pt>
    <dgm:pt modelId="{2D98E8B1-A9AD-433F-99E3-1AC445F84871}">
      <dgm:prSet/>
      <dgm:spPr/>
      <dgm:t>
        <a:bodyPr/>
        <a:lstStyle/>
        <a:p>
          <a:r>
            <a:rPr lang="sl-SI" b="1" dirty="0">
              <a:solidFill>
                <a:schemeClr val="tx1"/>
              </a:solidFill>
              <a:latin typeface="Segoe Print" panose="02000600000000000000" pitchFamily="2" charset="0"/>
            </a:rPr>
            <a:t>POGOSTE NAPAKE:</a:t>
          </a:r>
          <a:r>
            <a:rPr lang="sl-SI" b="1" dirty="0">
              <a:latin typeface="Segoe Print" panose="02000600000000000000" pitchFamily="2" charset="0"/>
            </a:rPr>
            <a:t> </a:t>
          </a:r>
          <a:r>
            <a:rPr lang="sl-SI" dirty="0">
              <a:latin typeface="Segoe Print" panose="02000600000000000000" pitchFamily="2" charset="0"/>
            </a:rPr>
            <a:t>Izpuščene oziroma spregledane ali napačno razumljene ključne zahteve v navodilih.</a:t>
          </a:r>
          <a:endParaRPr lang="en-US" dirty="0">
            <a:latin typeface="Segoe Print" panose="02000600000000000000" pitchFamily="2" charset="0"/>
          </a:endParaRPr>
        </a:p>
      </dgm:t>
    </dgm:pt>
    <dgm:pt modelId="{8C8920D9-E294-4B22-9273-D6BBA42FB7B6}" type="parTrans" cxnId="{E42255DD-98FC-49EF-8E1E-8C20CF850526}">
      <dgm:prSet/>
      <dgm:spPr/>
      <dgm:t>
        <a:bodyPr/>
        <a:lstStyle/>
        <a:p>
          <a:endParaRPr lang="en-US"/>
        </a:p>
      </dgm:t>
    </dgm:pt>
    <dgm:pt modelId="{918C0910-F760-4454-9993-7D4490AC3195}" type="sibTrans" cxnId="{E42255DD-98FC-49EF-8E1E-8C20CF850526}">
      <dgm:prSet/>
      <dgm:spPr/>
      <dgm:t>
        <a:bodyPr/>
        <a:lstStyle/>
        <a:p>
          <a:endParaRPr lang="en-US"/>
        </a:p>
      </dgm:t>
    </dgm:pt>
    <dgm:pt modelId="{C21BBBBE-EE42-4627-9588-3BF0EFFEE0CA}" type="pres">
      <dgm:prSet presAssocID="{03D68ECC-3441-4535-98BE-5DDEEA7275E5}" presName="diagram" presStyleCnt="0">
        <dgm:presLayoutVars>
          <dgm:dir/>
          <dgm:resizeHandles val="exact"/>
        </dgm:presLayoutVars>
      </dgm:prSet>
      <dgm:spPr/>
    </dgm:pt>
    <dgm:pt modelId="{D22B02F4-61E9-41D1-A9AE-29BA2F78C195}" type="pres">
      <dgm:prSet presAssocID="{AC5C64DA-A5B5-4C72-8EB8-38426B01D41A}" presName="node" presStyleLbl="node1" presStyleIdx="0" presStyleCnt="6">
        <dgm:presLayoutVars>
          <dgm:bulletEnabled val="1"/>
        </dgm:presLayoutVars>
      </dgm:prSet>
      <dgm:spPr/>
    </dgm:pt>
    <dgm:pt modelId="{F3C6D61E-B125-40BD-B162-3E170A821A3E}" type="pres">
      <dgm:prSet presAssocID="{C46A1C0E-F36D-4197-AE67-3F346C68A53C}" presName="sibTrans" presStyleCnt="0"/>
      <dgm:spPr/>
    </dgm:pt>
    <dgm:pt modelId="{6A1B3A9D-B96F-43D2-9ABC-5BA73E0255E5}" type="pres">
      <dgm:prSet presAssocID="{1AD6497B-ABEE-4B3F-9C9E-A9C5D20BC7FF}" presName="node" presStyleLbl="node1" presStyleIdx="1" presStyleCnt="6">
        <dgm:presLayoutVars>
          <dgm:bulletEnabled val="1"/>
        </dgm:presLayoutVars>
      </dgm:prSet>
      <dgm:spPr/>
    </dgm:pt>
    <dgm:pt modelId="{51DBFFCC-8EB8-4981-BCB4-24F56ED932BA}" type="pres">
      <dgm:prSet presAssocID="{04B12401-F23C-4A2B-A568-4588FB860AF7}" presName="sibTrans" presStyleCnt="0"/>
      <dgm:spPr/>
    </dgm:pt>
    <dgm:pt modelId="{C01EEACE-67CA-4CD6-BD70-290D3045E05F}" type="pres">
      <dgm:prSet presAssocID="{C5A708F1-C110-4B79-A970-4F0E027EA7E3}" presName="node" presStyleLbl="node1" presStyleIdx="2" presStyleCnt="6">
        <dgm:presLayoutVars>
          <dgm:bulletEnabled val="1"/>
        </dgm:presLayoutVars>
      </dgm:prSet>
      <dgm:spPr/>
    </dgm:pt>
    <dgm:pt modelId="{22917488-B086-4F3B-A204-9A97EA0CF8D4}" type="pres">
      <dgm:prSet presAssocID="{AAA3B398-6D00-4611-8D59-A6307A9AA11D}" presName="sibTrans" presStyleCnt="0"/>
      <dgm:spPr/>
    </dgm:pt>
    <dgm:pt modelId="{C8E68266-4388-4608-AEAA-2415BAF0CFF0}" type="pres">
      <dgm:prSet presAssocID="{A2CF7095-7A2C-42EF-B937-3CB5BBAF600F}" presName="node" presStyleLbl="node1" presStyleIdx="3" presStyleCnt="6">
        <dgm:presLayoutVars>
          <dgm:bulletEnabled val="1"/>
        </dgm:presLayoutVars>
      </dgm:prSet>
      <dgm:spPr/>
    </dgm:pt>
    <dgm:pt modelId="{793FE729-9009-43D7-AD97-A1138E4D35B5}" type="pres">
      <dgm:prSet presAssocID="{ECF0492B-1B11-419C-8B04-AF13B7529B3D}" presName="sibTrans" presStyleCnt="0"/>
      <dgm:spPr/>
    </dgm:pt>
    <dgm:pt modelId="{2C524284-490B-4221-A06C-DBC1FC0FDD14}" type="pres">
      <dgm:prSet presAssocID="{18413AB5-7FAC-4EE6-8CE8-8CBB89CB8EF3}" presName="node" presStyleLbl="node1" presStyleIdx="4" presStyleCnt="6">
        <dgm:presLayoutVars>
          <dgm:bulletEnabled val="1"/>
        </dgm:presLayoutVars>
      </dgm:prSet>
      <dgm:spPr/>
    </dgm:pt>
    <dgm:pt modelId="{CD2A3E5A-0E66-4089-80BB-C1E9FF7DB523}" type="pres">
      <dgm:prSet presAssocID="{9AE49E51-6858-42F7-BA6C-36CEF3C812B6}" presName="sibTrans" presStyleCnt="0"/>
      <dgm:spPr/>
    </dgm:pt>
    <dgm:pt modelId="{9B911FC1-804C-4787-9E94-3F5911F56B5D}" type="pres">
      <dgm:prSet presAssocID="{2D98E8B1-A9AD-433F-99E3-1AC445F84871}" presName="node" presStyleLbl="node1" presStyleIdx="5" presStyleCnt="6">
        <dgm:presLayoutVars>
          <dgm:bulletEnabled val="1"/>
        </dgm:presLayoutVars>
      </dgm:prSet>
      <dgm:spPr/>
    </dgm:pt>
  </dgm:ptLst>
  <dgm:cxnLst>
    <dgm:cxn modelId="{D1B81202-B83D-4DBF-AA23-DBD97957C467}" srcId="{03D68ECC-3441-4535-98BE-5DDEEA7275E5}" destId="{1AD6497B-ABEE-4B3F-9C9E-A9C5D20BC7FF}" srcOrd="1" destOrd="0" parTransId="{42180394-FA41-4C98-AC94-D4AAE1D649F1}" sibTransId="{04B12401-F23C-4A2B-A568-4588FB860AF7}"/>
    <dgm:cxn modelId="{388EC609-95D5-4FE3-A0AF-357EACBD7834}" srcId="{03D68ECC-3441-4535-98BE-5DDEEA7275E5}" destId="{AC5C64DA-A5B5-4C72-8EB8-38426B01D41A}" srcOrd="0" destOrd="0" parTransId="{02B8FB68-0C6B-4A57-8BF2-33D07930092A}" sibTransId="{C46A1C0E-F36D-4197-AE67-3F346C68A53C}"/>
    <dgm:cxn modelId="{56882E0C-E33C-426A-B872-C4D180F7ACB7}" type="presOf" srcId="{18413AB5-7FAC-4EE6-8CE8-8CBB89CB8EF3}" destId="{2C524284-490B-4221-A06C-DBC1FC0FDD14}" srcOrd="0" destOrd="0" presId="urn:microsoft.com/office/officeart/2005/8/layout/default"/>
    <dgm:cxn modelId="{24786414-96CB-42B2-AD46-5A1352AEDB7A}" type="presOf" srcId="{C5A708F1-C110-4B79-A970-4F0E027EA7E3}" destId="{C01EEACE-67CA-4CD6-BD70-290D3045E05F}" srcOrd="0" destOrd="0" presId="urn:microsoft.com/office/officeart/2005/8/layout/default"/>
    <dgm:cxn modelId="{C081AB16-0F43-40BE-8879-EF2212C74E82}" srcId="{03D68ECC-3441-4535-98BE-5DDEEA7275E5}" destId="{C5A708F1-C110-4B79-A970-4F0E027EA7E3}" srcOrd="2" destOrd="0" parTransId="{EAB5E126-0BC1-4918-9735-AB649FFD7FA3}" sibTransId="{AAA3B398-6D00-4611-8D59-A6307A9AA11D}"/>
    <dgm:cxn modelId="{A3A61F1A-CD1A-4021-B10A-A6DF02A407B7}" type="presOf" srcId="{03D68ECC-3441-4535-98BE-5DDEEA7275E5}" destId="{C21BBBBE-EE42-4627-9588-3BF0EFFEE0CA}" srcOrd="0" destOrd="0" presId="urn:microsoft.com/office/officeart/2005/8/layout/default"/>
    <dgm:cxn modelId="{C330342A-9FD3-4AA2-976E-1C62EA9CA219}" srcId="{03D68ECC-3441-4535-98BE-5DDEEA7275E5}" destId="{18413AB5-7FAC-4EE6-8CE8-8CBB89CB8EF3}" srcOrd="4" destOrd="0" parTransId="{128ACDD5-099E-4955-BA12-595826BBBC63}" sibTransId="{9AE49E51-6858-42F7-BA6C-36CEF3C812B6}"/>
    <dgm:cxn modelId="{487A3431-C771-4A1B-B442-CF89AAC8C5A2}" srcId="{03D68ECC-3441-4535-98BE-5DDEEA7275E5}" destId="{A2CF7095-7A2C-42EF-B937-3CB5BBAF600F}" srcOrd="3" destOrd="0" parTransId="{143BF782-4DE6-4CD9-828C-70C775902651}" sibTransId="{ECF0492B-1B11-419C-8B04-AF13B7529B3D}"/>
    <dgm:cxn modelId="{0B83A3D1-24BD-45AE-9D6F-63CE872D9065}" type="presOf" srcId="{A2CF7095-7A2C-42EF-B937-3CB5BBAF600F}" destId="{C8E68266-4388-4608-AEAA-2415BAF0CFF0}" srcOrd="0" destOrd="0" presId="urn:microsoft.com/office/officeart/2005/8/layout/default"/>
    <dgm:cxn modelId="{EC3EC7D1-176E-4C57-A8BE-27ED43301272}" type="presOf" srcId="{2D98E8B1-A9AD-433F-99E3-1AC445F84871}" destId="{9B911FC1-804C-4787-9E94-3F5911F56B5D}" srcOrd="0" destOrd="0" presId="urn:microsoft.com/office/officeart/2005/8/layout/default"/>
    <dgm:cxn modelId="{E42255DD-98FC-49EF-8E1E-8C20CF850526}" srcId="{03D68ECC-3441-4535-98BE-5DDEEA7275E5}" destId="{2D98E8B1-A9AD-433F-99E3-1AC445F84871}" srcOrd="5" destOrd="0" parTransId="{8C8920D9-E294-4B22-9273-D6BBA42FB7B6}" sibTransId="{918C0910-F760-4454-9993-7D4490AC3195}"/>
    <dgm:cxn modelId="{59302EFB-3E53-425C-B5BF-D0C99F0F3A2C}" type="presOf" srcId="{AC5C64DA-A5B5-4C72-8EB8-38426B01D41A}" destId="{D22B02F4-61E9-41D1-A9AE-29BA2F78C195}" srcOrd="0" destOrd="0" presId="urn:microsoft.com/office/officeart/2005/8/layout/default"/>
    <dgm:cxn modelId="{D3970BFD-9D6B-4315-9415-71FF2EBD04D2}" type="presOf" srcId="{1AD6497B-ABEE-4B3F-9C9E-A9C5D20BC7FF}" destId="{6A1B3A9D-B96F-43D2-9ABC-5BA73E0255E5}" srcOrd="0" destOrd="0" presId="urn:microsoft.com/office/officeart/2005/8/layout/default"/>
    <dgm:cxn modelId="{F4024A07-0B1F-4233-8AA6-A73239E97A53}" type="presParOf" srcId="{C21BBBBE-EE42-4627-9588-3BF0EFFEE0CA}" destId="{D22B02F4-61E9-41D1-A9AE-29BA2F78C195}" srcOrd="0" destOrd="0" presId="urn:microsoft.com/office/officeart/2005/8/layout/default"/>
    <dgm:cxn modelId="{354F49CA-B825-4E04-A9BA-ED6A76ADD10F}" type="presParOf" srcId="{C21BBBBE-EE42-4627-9588-3BF0EFFEE0CA}" destId="{F3C6D61E-B125-40BD-B162-3E170A821A3E}" srcOrd="1" destOrd="0" presId="urn:microsoft.com/office/officeart/2005/8/layout/default"/>
    <dgm:cxn modelId="{DE99F74C-9497-4E61-BBED-F2BCB4650B88}" type="presParOf" srcId="{C21BBBBE-EE42-4627-9588-3BF0EFFEE0CA}" destId="{6A1B3A9D-B96F-43D2-9ABC-5BA73E0255E5}" srcOrd="2" destOrd="0" presId="urn:microsoft.com/office/officeart/2005/8/layout/default"/>
    <dgm:cxn modelId="{3E7B8CD8-2042-4862-900F-3D277CEE4131}" type="presParOf" srcId="{C21BBBBE-EE42-4627-9588-3BF0EFFEE0CA}" destId="{51DBFFCC-8EB8-4981-BCB4-24F56ED932BA}" srcOrd="3" destOrd="0" presId="urn:microsoft.com/office/officeart/2005/8/layout/default"/>
    <dgm:cxn modelId="{CECAD281-9687-4CF3-B05D-3766D9F233C8}" type="presParOf" srcId="{C21BBBBE-EE42-4627-9588-3BF0EFFEE0CA}" destId="{C01EEACE-67CA-4CD6-BD70-290D3045E05F}" srcOrd="4" destOrd="0" presId="urn:microsoft.com/office/officeart/2005/8/layout/default"/>
    <dgm:cxn modelId="{C9E64938-466A-4003-8520-0454C15F19EF}" type="presParOf" srcId="{C21BBBBE-EE42-4627-9588-3BF0EFFEE0CA}" destId="{22917488-B086-4F3B-A204-9A97EA0CF8D4}" srcOrd="5" destOrd="0" presId="urn:microsoft.com/office/officeart/2005/8/layout/default"/>
    <dgm:cxn modelId="{54129A2D-E387-421B-B4B4-85BFAA785DEE}" type="presParOf" srcId="{C21BBBBE-EE42-4627-9588-3BF0EFFEE0CA}" destId="{C8E68266-4388-4608-AEAA-2415BAF0CFF0}" srcOrd="6" destOrd="0" presId="urn:microsoft.com/office/officeart/2005/8/layout/default"/>
    <dgm:cxn modelId="{2C387919-6CA9-4EC8-8F5C-BA31214EC14C}" type="presParOf" srcId="{C21BBBBE-EE42-4627-9588-3BF0EFFEE0CA}" destId="{793FE729-9009-43D7-AD97-A1138E4D35B5}" srcOrd="7" destOrd="0" presId="urn:microsoft.com/office/officeart/2005/8/layout/default"/>
    <dgm:cxn modelId="{1E19DB73-A8DB-4C6F-877D-520B8F4DE878}" type="presParOf" srcId="{C21BBBBE-EE42-4627-9588-3BF0EFFEE0CA}" destId="{2C524284-490B-4221-A06C-DBC1FC0FDD14}" srcOrd="8" destOrd="0" presId="urn:microsoft.com/office/officeart/2005/8/layout/default"/>
    <dgm:cxn modelId="{1389B82D-1A14-400A-9D19-BAE692E66BB4}" type="presParOf" srcId="{C21BBBBE-EE42-4627-9588-3BF0EFFEE0CA}" destId="{CD2A3E5A-0E66-4089-80BB-C1E9FF7DB523}" srcOrd="9" destOrd="0" presId="urn:microsoft.com/office/officeart/2005/8/layout/default"/>
    <dgm:cxn modelId="{719B0203-827D-44B7-975C-7D9E7191CBE8}" type="presParOf" srcId="{C21BBBBE-EE42-4627-9588-3BF0EFFEE0CA}" destId="{9B911FC1-804C-4787-9E94-3F5911F56B5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957C0C9-CE68-488B-B609-5FB4E7DA2D03}" type="doc">
      <dgm:prSet loTypeId="urn:microsoft.com/office/officeart/2005/8/layout/default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1547C70-C5C2-4B4D-B24B-77D7F0750689}">
      <dgm:prSet/>
      <dgm:spPr/>
      <dgm:t>
        <a:bodyPr/>
        <a:lstStyle/>
        <a:p>
          <a:r>
            <a:rPr lang="sl-SI" dirty="0">
              <a:latin typeface="Segoe Print" panose="02000600000000000000" pitchFamily="2" charset="0"/>
            </a:rPr>
            <a:t>Teza je jasna trditev, ki bo usmerjala misli skozi esej. Nanjo se navezujemo skozi CELOTEN esej.</a:t>
          </a:r>
          <a:endParaRPr lang="en-US" dirty="0">
            <a:latin typeface="Segoe Print" panose="02000600000000000000" pitchFamily="2" charset="0"/>
          </a:endParaRPr>
        </a:p>
      </dgm:t>
    </dgm:pt>
    <dgm:pt modelId="{F9D1A352-AF43-4E7E-86F6-490190D58E22}" type="parTrans" cxnId="{46D92602-172F-46EE-913B-8E5B15B21151}">
      <dgm:prSet/>
      <dgm:spPr/>
      <dgm:t>
        <a:bodyPr/>
        <a:lstStyle/>
        <a:p>
          <a:endParaRPr lang="en-US"/>
        </a:p>
      </dgm:t>
    </dgm:pt>
    <dgm:pt modelId="{AD8B1D88-E1BD-445E-8C63-5865AF2084E9}" type="sibTrans" cxnId="{46D92602-172F-46EE-913B-8E5B15B21151}">
      <dgm:prSet/>
      <dgm:spPr/>
      <dgm:t>
        <a:bodyPr/>
        <a:lstStyle/>
        <a:p>
          <a:endParaRPr lang="en-US"/>
        </a:p>
      </dgm:t>
    </dgm:pt>
    <dgm:pt modelId="{29CF62CC-BDB2-461B-90A5-28D157841566}">
      <dgm:prSet custT="1"/>
      <dgm:spPr/>
      <dgm:t>
        <a:bodyPr/>
        <a:lstStyle/>
        <a:p>
          <a:r>
            <a:rPr lang="sl-SI" sz="1800" dirty="0">
              <a:latin typeface="Segoe Print" panose="02000600000000000000" pitchFamily="2" charset="0"/>
            </a:rPr>
            <a:t>Izhaja iz naslova eseja oziroma izhodiščnega odlomka/odlomkov.</a:t>
          </a:r>
          <a:endParaRPr lang="en-US" sz="1800" dirty="0">
            <a:latin typeface="Segoe Print" panose="02000600000000000000" pitchFamily="2" charset="0"/>
          </a:endParaRPr>
        </a:p>
      </dgm:t>
    </dgm:pt>
    <dgm:pt modelId="{FB2CE7E3-24C9-40D2-8414-4D7423A328B0}" type="parTrans" cxnId="{2FC0D4E5-A12F-446B-AE8F-AC74094C30A2}">
      <dgm:prSet/>
      <dgm:spPr/>
      <dgm:t>
        <a:bodyPr/>
        <a:lstStyle/>
        <a:p>
          <a:endParaRPr lang="en-US"/>
        </a:p>
      </dgm:t>
    </dgm:pt>
    <dgm:pt modelId="{9C93B2E9-D6B6-4510-94A5-EE268FADB30C}" type="sibTrans" cxnId="{2FC0D4E5-A12F-446B-AE8F-AC74094C30A2}">
      <dgm:prSet/>
      <dgm:spPr/>
      <dgm:t>
        <a:bodyPr/>
        <a:lstStyle/>
        <a:p>
          <a:endParaRPr lang="en-US"/>
        </a:p>
      </dgm:t>
    </dgm:pt>
    <dgm:pt modelId="{5B59B99F-6D7F-4DBA-A15E-53775DA00295}">
      <dgm:prSet custT="1"/>
      <dgm:spPr/>
      <dgm:t>
        <a:bodyPr/>
        <a:lstStyle/>
        <a:p>
          <a:r>
            <a:rPr lang="sl-SI" sz="1800" dirty="0">
              <a:latin typeface="Segoe Print" panose="02000600000000000000" pitchFamily="2" charset="0"/>
            </a:rPr>
            <a:t>Je jasna, kratka in konkretna (ne presplošna!).</a:t>
          </a:r>
          <a:endParaRPr lang="en-US" sz="1800" dirty="0">
            <a:latin typeface="Segoe Print" panose="02000600000000000000" pitchFamily="2" charset="0"/>
          </a:endParaRPr>
        </a:p>
      </dgm:t>
    </dgm:pt>
    <dgm:pt modelId="{DE27648E-21A1-462E-9C78-F1AC120ED04A}" type="parTrans" cxnId="{5FD91BC3-E5F0-43EB-AEDF-353EF14915A5}">
      <dgm:prSet/>
      <dgm:spPr/>
      <dgm:t>
        <a:bodyPr/>
        <a:lstStyle/>
        <a:p>
          <a:endParaRPr lang="en-US"/>
        </a:p>
      </dgm:t>
    </dgm:pt>
    <dgm:pt modelId="{86941C18-9E46-4AA0-BE7B-111BE83BC25B}" type="sibTrans" cxnId="{5FD91BC3-E5F0-43EB-AEDF-353EF14915A5}">
      <dgm:prSet/>
      <dgm:spPr/>
      <dgm:t>
        <a:bodyPr/>
        <a:lstStyle/>
        <a:p>
          <a:endParaRPr lang="en-US"/>
        </a:p>
      </dgm:t>
    </dgm:pt>
    <dgm:pt modelId="{84E3880C-CC80-47D9-B274-B710048844F6}">
      <dgm:prSet custT="1"/>
      <dgm:spPr/>
      <dgm:t>
        <a:bodyPr/>
        <a:lstStyle/>
        <a:p>
          <a:r>
            <a:rPr lang="sl-SI" sz="1800" dirty="0">
              <a:latin typeface="Segoe Print" panose="02000600000000000000" pitchFamily="2" charset="0"/>
            </a:rPr>
            <a:t>Zapišemo jo v obliki TRDITVE.</a:t>
          </a:r>
          <a:endParaRPr lang="en-US" sz="1800" dirty="0">
            <a:latin typeface="Segoe Print" panose="02000600000000000000" pitchFamily="2" charset="0"/>
          </a:endParaRPr>
        </a:p>
      </dgm:t>
    </dgm:pt>
    <dgm:pt modelId="{A50CE2A9-A3CF-4B4A-80D0-D84767682407}" type="parTrans" cxnId="{C9C01C0E-0472-4667-9434-7B60D9AAAE44}">
      <dgm:prSet/>
      <dgm:spPr/>
      <dgm:t>
        <a:bodyPr/>
        <a:lstStyle/>
        <a:p>
          <a:endParaRPr lang="en-US"/>
        </a:p>
      </dgm:t>
    </dgm:pt>
    <dgm:pt modelId="{52CBC1A1-A69C-477C-8CEF-2F3A8AA1A15C}" type="sibTrans" cxnId="{C9C01C0E-0472-4667-9434-7B60D9AAAE44}">
      <dgm:prSet/>
      <dgm:spPr/>
      <dgm:t>
        <a:bodyPr/>
        <a:lstStyle/>
        <a:p>
          <a:endParaRPr lang="en-US"/>
        </a:p>
      </dgm:t>
    </dgm:pt>
    <dgm:pt modelId="{2FEEA5D4-5024-4F47-8777-4130569E02D4}">
      <dgm:prSet custT="1"/>
      <dgm:spPr/>
      <dgm:t>
        <a:bodyPr/>
        <a:lstStyle/>
        <a:p>
          <a:r>
            <a:rPr lang="sl-SI" sz="1800" dirty="0">
              <a:latin typeface="Segoe Print" panose="02000600000000000000" pitchFamily="2" charset="0"/>
            </a:rPr>
            <a:t>Umestimo jo na konec uvoda, v zaključku jo potrdimo ali ovržemo.</a:t>
          </a:r>
          <a:endParaRPr lang="en-US" sz="1800" dirty="0">
            <a:latin typeface="Segoe Print" panose="02000600000000000000" pitchFamily="2" charset="0"/>
          </a:endParaRPr>
        </a:p>
      </dgm:t>
    </dgm:pt>
    <dgm:pt modelId="{8B6BBCB3-D3AE-4554-B9FC-8AF583C89D6F}" type="parTrans" cxnId="{A96186D4-4611-474A-97DF-E5314840AC75}">
      <dgm:prSet/>
      <dgm:spPr/>
      <dgm:t>
        <a:bodyPr/>
        <a:lstStyle/>
        <a:p>
          <a:endParaRPr lang="en-US"/>
        </a:p>
      </dgm:t>
    </dgm:pt>
    <dgm:pt modelId="{17851393-B9A6-4696-94F7-F7B17A79A053}" type="sibTrans" cxnId="{A96186D4-4611-474A-97DF-E5314840AC75}">
      <dgm:prSet/>
      <dgm:spPr/>
      <dgm:t>
        <a:bodyPr/>
        <a:lstStyle/>
        <a:p>
          <a:endParaRPr lang="en-US"/>
        </a:p>
      </dgm:t>
    </dgm:pt>
    <dgm:pt modelId="{FBD329E8-8DAC-4B7E-8AB3-4D2227EF7EFE}">
      <dgm:prSet/>
      <dgm:spPr/>
      <dgm:t>
        <a:bodyPr/>
        <a:lstStyle/>
        <a:p>
          <a:r>
            <a:rPr lang="sl-SI" b="1" dirty="0">
              <a:solidFill>
                <a:schemeClr val="tx1"/>
              </a:solidFill>
              <a:latin typeface="Segoe Print" panose="02000600000000000000" pitchFamily="2" charset="0"/>
            </a:rPr>
            <a:t>POGOSTE NAPAKE</a:t>
          </a:r>
          <a:r>
            <a:rPr lang="sl-SI" dirty="0">
              <a:solidFill>
                <a:schemeClr val="tx1"/>
              </a:solidFill>
              <a:latin typeface="Segoe Print" panose="02000600000000000000" pitchFamily="2" charset="0"/>
            </a:rPr>
            <a:t>: </a:t>
          </a:r>
          <a:r>
            <a:rPr lang="sl-SI" dirty="0">
              <a:latin typeface="Segoe Print" panose="02000600000000000000" pitchFamily="2" charset="0"/>
            </a:rPr>
            <a:t>Presplošna ali preširoko zastavljena teza</a:t>
          </a:r>
          <a:r>
            <a:rPr lang="sl-SI" dirty="0"/>
            <a:t>.</a:t>
          </a:r>
          <a:endParaRPr lang="en-US" dirty="0"/>
        </a:p>
      </dgm:t>
    </dgm:pt>
    <dgm:pt modelId="{CDEDEE67-2595-4F38-B6E4-48CF0C236F33}" type="parTrans" cxnId="{3D206A9B-A519-45F1-AD2A-973D7D12D71A}">
      <dgm:prSet/>
      <dgm:spPr/>
      <dgm:t>
        <a:bodyPr/>
        <a:lstStyle/>
        <a:p>
          <a:endParaRPr lang="en-US"/>
        </a:p>
      </dgm:t>
    </dgm:pt>
    <dgm:pt modelId="{695C6E33-02BB-4169-A8FA-1BB69ED2D484}" type="sibTrans" cxnId="{3D206A9B-A519-45F1-AD2A-973D7D12D71A}">
      <dgm:prSet/>
      <dgm:spPr/>
      <dgm:t>
        <a:bodyPr/>
        <a:lstStyle/>
        <a:p>
          <a:endParaRPr lang="en-US"/>
        </a:p>
      </dgm:t>
    </dgm:pt>
    <dgm:pt modelId="{EF875158-700C-4923-82B9-1CF182EDE262}" type="pres">
      <dgm:prSet presAssocID="{B957C0C9-CE68-488B-B609-5FB4E7DA2D03}" presName="diagram" presStyleCnt="0">
        <dgm:presLayoutVars>
          <dgm:dir/>
          <dgm:resizeHandles val="exact"/>
        </dgm:presLayoutVars>
      </dgm:prSet>
      <dgm:spPr/>
    </dgm:pt>
    <dgm:pt modelId="{AACC7C9B-C149-440A-995A-773FC4DFB6C0}" type="pres">
      <dgm:prSet presAssocID="{21547C70-C5C2-4B4D-B24B-77D7F0750689}" presName="node" presStyleLbl="node1" presStyleIdx="0" presStyleCnt="6">
        <dgm:presLayoutVars>
          <dgm:bulletEnabled val="1"/>
        </dgm:presLayoutVars>
      </dgm:prSet>
      <dgm:spPr/>
    </dgm:pt>
    <dgm:pt modelId="{4CFF519B-6E86-4FBA-9E18-CCA6DE50CE22}" type="pres">
      <dgm:prSet presAssocID="{AD8B1D88-E1BD-445E-8C63-5865AF2084E9}" presName="sibTrans" presStyleCnt="0"/>
      <dgm:spPr/>
    </dgm:pt>
    <dgm:pt modelId="{3CE86891-A250-49CB-A837-188802F85C6F}" type="pres">
      <dgm:prSet presAssocID="{29CF62CC-BDB2-461B-90A5-28D157841566}" presName="node" presStyleLbl="node1" presStyleIdx="1" presStyleCnt="6">
        <dgm:presLayoutVars>
          <dgm:bulletEnabled val="1"/>
        </dgm:presLayoutVars>
      </dgm:prSet>
      <dgm:spPr/>
    </dgm:pt>
    <dgm:pt modelId="{BEAF209E-0C19-421B-8896-42B8C53EA382}" type="pres">
      <dgm:prSet presAssocID="{9C93B2E9-D6B6-4510-94A5-EE268FADB30C}" presName="sibTrans" presStyleCnt="0"/>
      <dgm:spPr/>
    </dgm:pt>
    <dgm:pt modelId="{2823C6B8-A93A-41F5-ACF7-CDD7FCC207D7}" type="pres">
      <dgm:prSet presAssocID="{5B59B99F-6D7F-4DBA-A15E-53775DA00295}" presName="node" presStyleLbl="node1" presStyleIdx="2" presStyleCnt="6" custLinFactNeighborX="-758">
        <dgm:presLayoutVars>
          <dgm:bulletEnabled val="1"/>
        </dgm:presLayoutVars>
      </dgm:prSet>
      <dgm:spPr/>
    </dgm:pt>
    <dgm:pt modelId="{70ACB24B-272C-4E79-A69B-F3756783C7DC}" type="pres">
      <dgm:prSet presAssocID="{86941C18-9E46-4AA0-BE7B-111BE83BC25B}" presName="sibTrans" presStyleCnt="0"/>
      <dgm:spPr/>
    </dgm:pt>
    <dgm:pt modelId="{40804563-2E30-42CB-828A-869ED676F481}" type="pres">
      <dgm:prSet presAssocID="{84E3880C-CC80-47D9-B274-B710048844F6}" presName="node" presStyleLbl="node1" presStyleIdx="3" presStyleCnt="6">
        <dgm:presLayoutVars>
          <dgm:bulletEnabled val="1"/>
        </dgm:presLayoutVars>
      </dgm:prSet>
      <dgm:spPr/>
    </dgm:pt>
    <dgm:pt modelId="{A85EADF3-91CC-4496-918F-8209342A727D}" type="pres">
      <dgm:prSet presAssocID="{52CBC1A1-A69C-477C-8CEF-2F3A8AA1A15C}" presName="sibTrans" presStyleCnt="0"/>
      <dgm:spPr/>
    </dgm:pt>
    <dgm:pt modelId="{0E84A1C6-F9B9-4519-BB25-C3E32CFE6C3A}" type="pres">
      <dgm:prSet presAssocID="{2FEEA5D4-5024-4F47-8777-4130569E02D4}" presName="node" presStyleLbl="node1" presStyleIdx="4" presStyleCnt="6">
        <dgm:presLayoutVars>
          <dgm:bulletEnabled val="1"/>
        </dgm:presLayoutVars>
      </dgm:prSet>
      <dgm:spPr/>
    </dgm:pt>
    <dgm:pt modelId="{76244D44-5B0F-46A1-8A6D-EC9E36934402}" type="pres">
      <dgm:prSet presAssocID="{17851393-B9A6-4696-94F7-F7B17A79A053}" presName="sibTrans" presStyleCnt="0"/>
      <dgm:spPr/>
    </dgm:pt>
    <dgm:pt modelId="{8A3CEEC9-4646-40C3-B49D-60FB8D9376F2}" type="pres">
      <dgm:prSet presAssocID="{FBD329E8-8DAC-4B7E-8AB3-4D2227EF7EFE}" presName="node" presStyleLbl="node1" presStyleIdx="5" presStyleCnt="6" custLinFactNeighborX="-654" custLinFactNeighborY="917">
        <dgm:presLayoutVars>
          <dgm:bulletEnabled val="1"/>
        </dgm:presLayoutVars>
      </dgm:prSet>
      <dgm:spPr/>
    </dgm:pt>
  </dgm:ptLst>
  <dgm:cxnLst>
    <dgm:cxn modelId="{46D92602-172F-46EE-913B-8E5B15B21151}" srcId="{B957C0C9-CE68-488B-B609-5FB4E7DA2D03}" destId="{21547C70-C5C2-4B4D-B24B-77D7F0750689}" srcOrd="0" destOrd="0" parTransId="{F9D1A352-AF43-4E7E-86F6-490190D58E22}" sibTransId="{AD8B1D88-E1BD-445E-8C63-5865AF2084E9}"/>
    <dgm:cxn modelId="{C9C01C0E-0472-4667-9434-7B60D9AAAE44}" srcId="{B957C0C9-CE68-488B-B609-5FB4E7DA2D03}" destId="{84E3880C-CC80-47D9-B274-B710048844F6}" srcOrd="3" destOrd="0" parTransId="{A50CE2A9-A3CF-4B4A-80D0-D84767682407}" sibTransId="{52CBC1A1-A69C-477C-8CEF-2F3A8AA1A15C}"/>
    <dgm:cxn modelId="{F72A8666-46CA-4322-8AF6-2A177A03FC7C}" type="presOf" srcId="{84E3880C-CC80-47D9-B274-B710048844F6}" destId="{40804563-2E30-42CB-828A-869ED676F481}" srcOrd="0" destOrd="0" presId="urn:microsoft.com/office/officeart/2005/8/layout/default"/>
    <dgm:cxn modelId="{0371956B-86EB-4288-9493-57C679471994}" type="presOf" srcId="{B957C0C9-CE68-488B-B609-5FB4E7DA2D03}" destId="{EF875158-700C-4923-82B9-1CF182EDE262}" srcOrd="0" destOrd="0" presId="urn:microsoft.com/office/officeart/2005/8/layout/default"/>
    <dgm:cxn modelId="{9EE7987F-1FD2-46E4-802A-AF7C9EA423E6}" type="presOf" srcId="{2FEEA5D4-5024-4F47-8777-4130569E02D4}" destId="{0E84A1C6-F9B9-4519-BB25-C3E32CFE6C3A}" srcOrd="0" destOrd="0" presId="urn:microsoft.com/office/officeart/2005/8/layout/default"/>
    <dgm:cxn modelId="{3D206A9B-A519-45F1-AD2A-973D7D12D71A}" srcId="{B957C0C9-CE68-488B-B609-5FB4E7DA2D03}" destId="{FBD329E8-8DAC-4B7E-8AB3-4D2227EF7EFE}" srcOrd="5" destOrd="0" parTransId="{CDEDEE67-2595-4F38-B6E4-48CF0C236F33}" sibTransId="{695C6E33-02BB-4169-A8FA-1BB69ED2D484}"/>
    <dgm:cxn modelId="{286617C0-E60C-4921-87BA-B540EC821A72}" type="presOf" srcId="{29CF62CC-BDB2-461B-90A5-28D157841566}" destId="{3CE86891-A250-49CB-A837-188802F85C6F}" srcOrd="0" destOrd="0" presId="urn:microsoft.com/office/officeart/2005/8/layout/default"/>
    <dgm:cxn modelId="{5FD91BC3-E5F0-43EB-AEDF-353EF14915A5}" srcId="{B957C0C9-CE68-488B-B609-5FB4E7DA2D03}" destId="{5B59B99F-6D7F-4DBA-A15E-53775DA00295}" srcOrd="2" destOrd="0" parTransId="{DE27648E-21A1-462E-9C78-F1AC120ED04A}" sibTransId="{86941C18-9E46-4AA0-BE7B-111BE83BC25B}"/>
    <dgm:cxn modelId="{A96186D4-4611-474A-97DF-E5314840AC75}" srcId="{B957C0C9-CE68-488B-B609-5FB4E7DA2D03}" destId="{2FEEA5D4-5024-4F47-8777-4130569E02D4}" srcOrd="4" destOrd="0" parTransId="{8B6BBCB3-D3AE-4554-B9FC-8AF583C89D6F}" sibTransId="{17851393-B9A6-4696-94F7-F7B17A79A053}"/>
    <dgm:cxn modelId="{2FC0D4E5-A12F-446B-AE8F-AC74094C30A2}" srcId="{B957C0C9-CE68-488B-B609-5FB4E7DA2D03}" destId="{29CF62CC-BDB2-461B-90A5-28D157841566}" srcOrd="1" destOrd="0" parTransId="{FB2CE7E3-24C9-40D2-8414-4D7423A328B0}" sibTransId="{9C93B2E9-D6B6-4510-94A5-EE268FADB30C}"/>
    <dgm:cxn modelId="{05AFEDE7-814C-42C8-AF3B-352A93686CF6}" type="presOf" srcId="{5B59B99F-6D7F-4DBA-A15E-53775DA00295}" destId="{2823C6B8-A93A-41F5-ACF7-CDD7FCC207D7}" srcOrd="0" destOrd="0" presId="urn:microsoft.com/office/officeart/2005/8/layout/default"/>
    <dgm:cxn modelId="{A9ACBBEC-0116-4464-A416-E2FE64ADA3EF}" type="presOf" srcId="{FBD329E8-8DAC-4B7E-8AB3-4D2227EF7EFE}" destId="{8A3CEEC9-4646-40C3-B49D-60FB8D9376F2}" srcOrd="0" destOrd="0" presId="urn:microsoft.com/office/officeart/2005/8/layout/default"/>
    <dgm:cxn modelId="{F14F44ED-9131-4016-B1FC-9992A1349AE6}" type="presOf" srcId="{21547C70-C5C2-4B4D-B24B-77D7F0750689}" destId="{AACC7C9B-C149-440A-995A-773FC4DFB6C0}" srcOrd="0" destOrd="0" presId="urn:microsoft.com/office/officeart/2005/8/layout/default"/>
    <dgm:cxn modelId="{CD654D21-3B74-479B-B379-CA4C2065F311}" type="presParOf" srcId="{EF875158-700C-4923-82B9-1CF182EDE262}" destId="{AACC7C9B-C149-440A-995A-773FC4DFB6C0}" srcOrd="0" destOrd="0" presId="urn:microsoft.com/office/officeart/2005/8/layout/default"/>
    <dgm:cxn modelId="{8613F453-5E7D-4F9F-A9F8-EB69AF2C3DC6}" type="presParOf" srcId="{EF875158-700C-4923-82B9-1CF182EDE262}" destId="{4CFF519B-6E86-4FBA-9E18-CCA6DE50CE22}" srcOrd="1" destOrd="0" presId="urn:microsoft.com/office/officeart/2005/8/layout/default"/>
    <dgm:cxn modelId="{1443865D-F8BC-430E-BC62-D753742923B8}" type="presParOf" srcId="{EF875158-700C-4923-82B9-1CF182EDE262}" destId="{3CE86891-A250-49CB-A837-188802F85C6F}" srcOrd="2" destOrd="0" presId="urn:microsoft.com/office/officeart/2005/8/layout/default"/>
    <dgm:cxn modelId="{9DDFDFB8-8AB8-4103-AAD2-A6EE7F9E8BBC}" type="presParOf" srcId="{EF875158-700C-4923-82B9-1CF182EDE262}" destId="{BEAF209E-0C19-421B-8896-42B8C53EA382}" srcOrd="3" destOrd="0" presId="urn:microsoft.com/office/officeart/2005/8/layout/default"/>
    <dgm:cxn modelId="{F44E17C2-00F2-4F60-830F-CA001CDA0ADC}" type="presParOf" srcId="{EF875158-700C-4923-82B9-1CF182EDE262}" destId="{2823C6B8-A93A-41F5-ACF7-CDD7FCC207D7}" srcOrd="4" destOrd="0" presId="urn:microsoft.com/office/officeart/2005/8/layout/default"/>
    <dgm:cxn modelId="{6CFD29BA-78DB-4A65-87E4-D1AB5270CA25}" type="presParOf" srcId="{EF875158-700C-4923-82B9-1CF182EDE262}" destId="{70ACB24B-272C-4E79-A69B-F3756783C7DC}" srcOrd="5" destOrd="0" presId="urn:microsoft.com/office/officeart/2005/8/layout/default"/>
    <dgm:cxn modelId="{869849FF-65F0-480D-8B64-E79696636E58}" type="presParOf" srcId="{EF875158-700C-4923-82B9-1CF182EDE262}" destId="{40804563-2E30-42CB-828A-869ED676F481}" srcOrd="6" destOrd="0" presId="urn:microsoft.com/office/officeart/2005/8/layout/default"/>
    <dgm:cxn modelId="{928162C9-6299-4925-8CB4-FE285854044B}" type="presParOf" srcId="{EF875158-700C-4923-82B9-1CF182EDE262}" destId="{A85EADF3-91CC-4496-918F-8209342A727D}" srcOrd="7" destOrd="0" presId="urn:microsoft.com/office/officeart/2005/8/layout/default"/>
    <dgm:cxn modelId="{926539F3-61B8-4750-B9A7-7298C72203E8}" type="presParOf" srcId="{EF875158-700C-4923-82B9-1CF182EDE262}" destId="{0E84A1C6-F9B9-4519-BB25-C3E32CFE6C3A}" srcOrd="8" destOrd="0" presId="urn:microsoft.com/office/officeart/2005/8/layout/default"/>
    <dgm:cxn modelId="{5BD79D69-CEA7-4043-AAEC-1FC51F8098B6}" type="presParOf" srcId="{EF875158-700C-4923-82B9-1CF182EDE262}" destId="{76244D44-5B0F-46A1-8A6D-EC9E36934402}" srcOrd="9" destOrd="0" presId="urn:microsoft.com/office/officeart/2005/8/layout/default"/>
    <dgm:cxn modelId="{2B3E6436-F1E3-4CC5-BCA6-88B2854FBF4F}" type="presParOf" srcId="{EF875158-700C-4923-82B9-1CF182EDE262}" destId="{8A3CEEC9-4646-40C3-B49D-60FB8D9376F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7B2812-3504-4F14-A414-4CE773BC6711}">
      <dsp:nvSpPr>
        <dsp:cNvPr id="0" name=""/>
        <dsp:cNvSpPr/>
      </dsp:nvSpPr>
      <dsp:spPr>
        <a:xfrm>
          <a:off x="1291" y="409744"/>
          <a:ext cx="4531703" cy="2877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BCF3E8A-BFC3-4F24-B607-1451353025F5}">
      <dsp:nvSpPr>
        <dsp:cNvPr id="0" name=""/>
        <dsp:cNvSpPr/>
      </dsp:nvSpPr>
      <dsp:spPr>
        <a:xfrm>
          <a:off x="504813" y="888091"/>
          <a:ext cx="4531703" cy="28776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>
              <a:latin typeface="Segoe Print" panose="02000600000000000000" pitchFamily="2" charset="0"/>
            </a:rPr>
            <a:t>PIK iz SM – slovenščina</a:t>
          </a:r>
          <a:endParaRPr lang="en-US" sz="1900" b="1" kern="1200" dirty="0">
            <a:latin typeface="Segoe Print" panose="02000600000000000000" pitchFamily="2" charset="0"/>
          </a:endParaRPr>
        </a:p>
      </dsp:txBody>
      <dsp:txXfrm>
        <a:off x="589096" y="972374"/>
        <a:ext cx="4363137" cy="2709065"/>
      </dsp:txXfrm>
    </dsp:sp>
    <dsp:sp modelId="{9E601B05-9ADA-4E15-A0FE-6DC1AECE11A3}">
      <dsp:nvSpPr>
        <dsp:cNvPr id="0" name=""/>
        <dsp:cNvSpPr/>
      </dsp:nvSpPr>
      <dsp:spPr>
        <a:xfrm>
          <a:off x="5540040" y="409744"/>
          <a:ext cx="4531703" cy="28776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51179C0-705D-4ED6-B12A-A1176FECEE67}">
      <dsp:nvSpPr>
        <dsp:cNvPr id="0" name=""/>
        <dsp:cNvSpPr/>
      </dsp:nvSpPr>
      <dsp:spPr>
        <a:xfrm>
          <a:off x="6043562" y="888091"/>
          <a:ext cx="4531703" cy="28776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kern="1200" dirty="0">
              <a:latin typeface="Segoe Print" panose="02000600000000000000" pitchFamily="2" charset="0"/>
            </a:rPr>
            <a:t>V razpravljalnem šolskem eseju dijak v skladu s postavljenim naslovnim problemom dokaže, da je zmožen na podlagi prebranih besedil tematskega sklopa razpravljati o izbranih besedilih.</a:t>
          </a:r>
          <a:endParaRPr lang="en-US" sz="1900" kern="1200" dirty="0">
            <a:latin typeface="Segoe Print" panose="02000600000000000000" pitchFamily="2" charset="0"/>
          </a:endParaRPr>
        </a:p>
      </dsp:txBody>
      <dsp:txXfrm>
        <a:off x="6127845" y="972374"/>
        <a:ext cx="4363137" cy="270906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3AC99-0B2C-4E1E-A8BE-1FEB5A5461A1}">
      <dsp:nvSpPr>
        <dsp:cNvPr id="0" name=""/>
        <dsp:cNvSpPr/>
      </dsp:nvSpPr>
      <dsp:spPr>
        <a:xfrm>
          <a:off x="0" y="26513"/>
          <a:ext cx="10576558" cy="10316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>
              <a:latin typeface="Segoe Print" panose="02000600000000000000" pitchFamily="2" charset="0"/>
            </a:rPr>
            <a:t>UMESTITI:</a:t>
          </a:r>
          <a:r>
            <a:rPr lang="sl-SI" sz="1900" kern="1200" dirty="0">
              <a:latin typeface="Segoe Print" panose="02000600000000000000" pitchFamily="2" charset="0"/>
            </a:rPr>
            <a:t>  določiti, kam v zgradbo/zgodbo spada odlomek (razlagalni esej).</a:t>
          </a:r>
          <a:endParaRPr lang="en-US" sz="1900" kern="1200" dirty="0">
            <a:latin typeface="Segoe Print" panose="02000600000000000000" pitchFamily="2" charset="0"/>
          </a:endParaRPr>
        </a:p>
      </dsp:txBody>
      <dsp:txXfrm>
        <a:off x="50359" y="76872"/>
        <a:ext cx="10475840" cy="930892"/>
      </dsp:txXfrm>
    </dsp:sp>
    <dsp:sp modelId="{70DC39B5-4A49-4E23-990C-BD786704FB32}">
      <dsp:nvSpPr>
        <dsp:cNvPr id="0" name=""/>
        <dsp:cNvSpPr/>
      </dsp:nvSpPr>
      <dsp:spPr>
        <a:xfrm>
          <a:off x="0" y="1142989"/>
          <a:ext cx="10576558" cy="1031610"/>
        </a:xfrm>
        <a:prstGeom prst="roundRect">
          <a:avLst/>
        </a:prstGeom>
        <a:solidFill>
          <a:schemeClr val="accent2">
            <a:hueOff val="-358396"/>
            <a:satOff val="-8636"/>
            <a:lumOff val="-5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>
              <a:latin typeface="Segoe Print" panose="02000600000000000000" pitchFamily="2" charset="0"/>
            </a:rPr>
            <a:t>PREDSTAVITI (OSEBO): </a:t>
          </a:r>
          <a:r>
            <a:rPr lang="sl-SI" sz="1900" kern="1200" dirty="0">
              <a:latin typeface="Segoe Print" panose="02000600000000000000" pitchFamily="2" charset="0"/>
            </a:rPr>
            <a:t>celovito predstaviti književni lik – opis, oznaka, povzetek življenjske zgodbe.</a:t>
          </a:r>
          <a:endParaRPr lang="en-US" sz="1900" kern="1200" dirty="0">
            <a:latin typeface="Segoe Print" panose="02000600000000000000" pitchFamily="2" charset="0"/>
          </a:endParaRPr>
        </a:p>
      </dsp:txBody>
      <dsp:txXfrm>
        <a:off x="50359" y="1193348"/>
        <a:ext cx="10475840" cy="930892"/>
      </dsp:txXfrm>
    </dsp:sp>
    <dsp:sp modelId="{08DFDAE7-2469-4A1A-BC4F-3914E144A1C0}">
      <dsp:nvSpPr>
        <dsp:cNvPr id="0" name=""/>
        <dsp:cNvSpPr/>
      </dsp:nvSpPr>
      <dsp:spPr>
        <a:xfrm>
          <a:off x="0" y="2229320"/>
          <a:ext cx="10576558" cy="1031610"/>
        </a:xfrm>
        <a:prstGeom prst="roundRect">
          <a:avLst/>
        </a:prstGeom>
        <a:solidFill>
          <a:schemeClr val="accent2">
            <a:hueOff val="-716791"/>
            <a:satOff val="-17272"/>
            <a:lumOff val="-103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>
              <a:latin typeface="Segoe Print" panose="02000600000000000000" pitchFamily="2" charset="0"/>
            </a:rPr>
            <a:t>OBNOVITI</a:t>
          </a:r>
          <a:r>
            <a:rPr lang="sl-SI" sz="1900" kern="1200" dirty="0">
              <a:latin typeface="Segoe Print" panose="02000600000000000000" pitchFamily="2" charset="0"/>
            </a:rPr>
            <a:t>: predstaviti dogajanje/ravnanje in delovanje knjiž. oseb v določenem prostoru in času.</a:t>
          </a:r>
          <a:endParaRPr lang="en-US" sz="1900" kern="1200" dirty="0">
            <a:latin typeface="Segoe Print" panose="02000600000000000000" pitchFamily="2" charset="0"/>
          </a:endParaRPr>
        </a:p>
      </dsp:txBody>
      <dsp:txXfrm>
        <a:off x="50359" y="2279679"/>
        <a:ext cx="10475840" cy="930892"/>
      </dsp:txXfrm>
    </dsp:sp>
    <dsp:sp modelId="{A2186026-B509-4347-960E-77731FD0CF7A}">
      <dsp:nvSpPr>
        <dsp:cNvPr id="0" name=""/>
        <dsp:cNvSpPr/>
      </dsp:nvSpPr>
      <dsp:spPr>
        <a:xfrm>
          <a:off x="0" y="3315651"/>
          <a:ext cx="10576558" cy="1031610"/>
        </a:xfrm>
        <a:prstGeom prst="roundRect">
          <a:avLst/>
        </a:prstGeom>
        <a:solidFill>
          <a:schemeClr val="accent2">
            <a:hueOff val="-1075187"/>
            <a:satOff val="-25908"/>
            <a:lumOff val="-155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>
              <a:latin typeface="Segoe Print" panose="02000600000000000000" pitchFamily="2" charset="0"/>
            </a:rPr>
            <a:t>POVZETI</a:t>
          </a:r>
          <a:r>
            <a:rPr lang="sl-SI" sz="1900" kern="1200" dirty="0">
              <a:latin typeface="Segoe Print" panose="02000600000000000000" pitchFamily="2" charset="0"/>
            </a:rPr>
            <a:t>: kratko in jedrnato podati bistvene podatke (povzetek je krajši kot obnova).</a:t>
          </a:r>
          <a:endParaRPr lang="en-US" sz="1900" kern="1200" dirty="0">
            <a:latin typeface="Segoe Print" panose="02000600000000000000" pitchFamily="2" charset="0"/>
          </a:endParaRPr>
        </a:p>
      </dsp:txBody>
      <dsp:txXfrm>
        <a:off x="50359" y="3366010"/>
        <a:ext cx="10475840" cy="930892"/>
      </dsp:txXfrm>
    </dsp:sp>
    <dsp:sp modelId="{83B4602B-7E0E-42E8-BCF1-121FDE070FA3}">
      <dsp:nvSpPr>
        <dsp:cNvPr id="0" name=""/>
        <dsp:cNvSpPr/>
      </dsp:nvSpPr>
      <dsp:spPr>
        <a:xfrm>
          <a:off x="0" y="4401982"/>
          <a:ext cx="10576558" cy="1031610"/>
        </a:xfrm>
        <a:prstGeom prst="roundRect">
          <a:avLst/>
        </a:prstGeom>
        <a:solidFill>
          <a:schemeClr val="accent2">
            <a:hueOff val="-1433582"/>
            <a:satOff val="-34544"/>
            <a:lumOff val="-20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>
              <a:latin typeface="Segoe Print" panose="02000600000000000000" pitchFamily="2" charset="0"/>
            </a:rPr>
            <a:t>PONAZORITI</a:t>
          </a:r>
          <a:r>
            <a:rPr lang="sl-SI" sz="1900" kern="1200" dirty="0">
              <a:latin typeface="Segoe Print" panose="02000600000000000000" pitchFamily="2" charset="0"/>
            </a:rPr>
            <a:t>: s konkretnimi primeri iz besedila podkrepiti svoje trditve (</a:t>
          </a:r>
          <a:r>
            <a:rPr lang="sl-SI" sz="1900" kern="1200" dirty="0" err="1">
              <a:latin typeface="Segoe Print" panose="02000600000000000000" pitchFamily="2" charset="0"/>
            </a:rPr>
            <a:t>ponavadi</a:t>
          </a:r>
          <a:r>
            <a:rPr lang="sl-SI" sz="1900" kern="1200" dirty="0">
              <a:latin typeface="Segoe Print" panose="02000600000000000000" pitchFamily="2" charset="0"/>
            </a:rPr>
            <a:t> izbor dogodka, povzetek in pojasnitev njegove izbire).</a:t>
          </a:r>
          <a:endParaRPr lang="en-US" sz="1900" kern="1200" dirty="0">
            <a:latin typeface="Segoe Print" panose="02000600000000000000" pitchFamily="2" charset="0"/>
          </a:endParaRPr>
        </a:p>
      </dsp:txBody>
      <dsp:txXfrm>
        <a:off x="50359" y="4452341"/>
        <a:ext cx="10475840" cy="93089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48001-7D86-4BCE-921D-5A2EFA77397B}">
      <dsp:nvSpPr>
        <dsp:cNvPr id="0" name=""/>
        <dsp:cNvSpPr/>
      </dsp:nvSpPr>
      <dsp:spPr>
        <a:xfrm>
          <a:off x="0" y="0"/>
          <a:ext cx="8990074" cy="165896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>
              <a:latin typeface="Segoe Print" panose="02000600000000000000" pitchFamily="2" charset="0"/>
            </a:rPr>
            <a:t>RAZVRSTITI/UVRSTITI</a:t>
          </a:r>
          <a:r>
            <a:rPr lang="sl-SI" sz="1900" kern="1200" dirty="0">
              <a:latin typeface="Segoe Print" panose="02000600000000000000" pitchFamily="2" charset="0"/>
            </a:rPr>
            <a:t>: vnašati elemente v kak sistem (npr. dogodke po časovnem </a:t>
          </a:r>
          <a:r>
            <a:rPr lang="sl-SI" sz="1900" kern="1200" dirty="0" err="1">
              <a:latin typeface="Segoe Print" panose="02000600000000000000" pitchFamily="2" charset="0"/>
            </a:rPr>
            <a:t>zapovrstju</a:t>
          </a:r>
          <a:r>
            <a:rPr lang="sl-SI" sz="1900" kern="1200" dirty="0">
              <a:latin typeface="Segoe Print" panose="02000600000000000000" pitchFamily="2" charset="0"/>
            </a:rPr>
            <a:t>, lit. delo v zgodovinsko obdobje, osebe glede na pomen v razvoju dogodkov …).</a:t>
          </a:r>
          <a:endParaRPr lang="en-US" sz="1900" kern="1200" dirty="0">
            <a:latin typeface="Segoe Print" panose="02000600000000000000" pitchFamily="2" charset="0"/>
          </a:endParaRPr>
        </a:p>
      </dsp:txBody>
      <dsp:txXfrm>
        <a:off x="48589" y="48589"/>
        <a:ext cx="7199926" cy="1561782"/>
      </dsp:txXfrm>
    </dsp:sp>
    <dsp:sp modelId="{0AD8ED3C-468B-4891-B092-8BCD9056A705}">
      <dsp:nvSpPr>
        <dsp:cNvPr id="0" name=""/>
        <dsp:cNvSpPr/>
      </dsp:nvSpPr>
      <dsp:spPr>
        <a:xfrm>
          <a:off x="793241" y="1935454"/>
          <a:ext cx="8990074" cy="1658960"/>
        </a:xfrm>
        <a:prstGeom prst="roundRect">
          <a:avLst>
            <a:gd name="adj" fmla="val 10000"/>
          </a:avLst>
        </a:prstGeom>
        <a:solidFill>
          <a:schemeClr val="accent2">
            <a:hueOff val="-716791"/>
            <a:satOff val="-17272"/>
            <a:lumOff val="-103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>
              <a:latin typeface="Segoe Print" panose="02000600000000000000" pitchFamily="2" charset="0"/>
            </a:rPr>
            <a:t>PRIMERJATI</a:t>
          </a:r>
          <a:r>
            <a:rPr lang="sl-SI" sz="1900" kern="1200" dirty="0">
              <a:latin typeface="Segoe Print" panose="02000600000000000000" pitchFamily="2" charset="0"/>
            </a:rPr>
            <a:t>: iskati podobnosti in razlike med pojavi (kot, kakor …). Primerjava naj ne bo samo nakazana, ampak izražena sintetično (ugotovitev in poimenovanje podobnosti in razlik).</a:t>
          </a:r>
          <a:endParaRPr lang="en-US" sz="1900" kern="1200" dirty="0">
            <a:latin typeface="Segoe Print" panose="02000600000000000000" pitchFamily="2" charset="0"/>
          </a:endParaRPr>
        </a:p>
      </dsp:txBody>
      <dsp:txXfrm>
        <a:off x="841830" y="1984043"/>
        <a:ext cx="7021329" cy="1561782"/>
      </dsp:txXfrm>
    </dsp:sp>
    <dsp:sp modelId="{6ED7E770-0DBD-44AE-8AAC-2D044ED34A0C}">
      <dsp:nvSpPr>
        <dsp:cNvPr id="0" name=""/>
        <dsp:cNvSpPr/>
      </dsp:nvSpPr>
      <dsp:spPr>
        <a:xfrm>
          <a:off x="1586483" y="3870908"/>
          <a:ext cx="8990074" cy="1658960"/>
        </a:xfrm>
        <a:prstGeom prst="roundRect">
          <a:avLst>
            <a:gd name="adj" fmla="val 10000"/>
          </a:avLst>
        </a:prstGeom>
        <a:solidFill>
          <a:schemeClr val="accent2">
            <a:hueOff val="-1433582"/>
            <a:satOff val="-34544"/>
            <a:lumOff val="-20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>
              <a:latin typeface="Segoe Print" panose="02000600000000000000" pitchFamily="2" charset="0"/>
            </a:rPr>
            <a:t>RAZLAGATI</a:t>
          </a:r>
          <a:r>
            <a:rPr lang="sl-SI" sz="1900" kern="1200" dirty="0">
              <a:latin typeface="Segoe Print" panose="02000600000000000000" pitchFamily="2" charset="0"/>
            </a:rPr>
            <a:t>: iskati vzročno-posledična razmerja, npr. med dogodki, osebami (kajti, saj, zato, torej, ker …).</a:t>
          </a:r>
          <a:endParaRPr lang="en-US" sz="1900" kern="1200" dirty="0">
            <a:latin typeface="Segoe Print" panose="02000600000000000000" pitchFamily="2" charset="0"/>
          </a:endParaRPr>
        </a:p>
      </dsp:txBody>
      <dsp:txXfrm>
        <a:off x="1635072" y="3919497"/>
        <a:ext cx="7021329" cy="1561782"/>
      </dsp:txXfrm>
    </dsp:sp>
    <dsp:sp modelId="{E5240BA4-8EBA-4807-8755-50DC6A811CCB}">
      <dsp:nvSpPr>
        <dsp:cNvPr id="0" name=""/>
        <dsp:cNvSpPr/>
      </dsp:nvSpPr>
      <dsp:spPr>
        <a:xfrm>
          <a:off x="7911749" y="1258045"/>
          <a:ext cx="1078324" cy="107832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154372" y="1258045"/>
        <a:ext cx="593078" cy="811439"/>
      </dsp:txXfrm>
    </dsp:sp>
    <dsp:sp modelId="{E28AB3C3-EA19-4961-9F28-DC483386B266}">
      <dsp:nvSpPr>
        <dsp:cNvPr id="0" name=""/>
        <dsp:cNvSpPr/>
      </dsp:nvSpPr>
      <dsp:spPr>
        <a:xfrm>
          <a:off x="8704991" y="3182439"/>
          <a:ext cx="1078324" cy="107832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429471"/>
            <a:satOff val="-67252"/>
            <a:lumOff val="-5516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1429471"/>
              <a:satOff val="-67252"/>
              <a:lumOff val="-551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947614" y="3182439"/>
        <a:ext cx="593078" cy="81143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3AC99-0B2C-4E1E-A8BE-1FEB5A5461A1}">
      <dsp:nvSpPr>
        <dsp:cNvPr id="0" name=""/>
        <dsp:cNvSpPr/>
      </dsp:nvSpPr>
      <dsp:spPr>
        <a:xfrm>
          <a:off x="0" y="0"/>
          <a:ext cx="10576558" cy="146801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900" b="1" kern="1200" dirty="0">
              <a:latin typeface="Segoe Print" panose="02000600000000000000" pitchFamily="2" charset="0"/>
            </a:rPr>
            <a:t>POSPLOŠEVATI/ABSTRAHIRATI: </a:t>
          </a:r>
          <a:r>
            <a:rPr lang="sl-SI" sz="1900" kern="1200" dirty="0">
              <a:latin typeface="Segoe Print" panose="02000600000000000000" pitchFamily="2" charset="0"/>
            </a:rPr>
            <a:t>prehajati od konkretnega k splošnemu, iskanje skupnih značilnosti.</a:t>
          </a:r>
          <a:endParaRPr lang="en-US" sz="1900" kern="1200" dirty="0">
            <a:latin typeface="Segoe Print" panose="02000600000000000000" pitchFamily="2" charset="0"/>
          </a:endParaRPr>
        </a:p>
      </dsp:txBody>
      <dsp:txXfrm>
        <a:off x="71662" y="71662"/>
        <a:ext cx="10433234" cy="1324687"/>
      </dsp:txXfrm>
    </dsp:sp>
    <dsp:sp modelId="{5F4B0C60-18AA-44AF-861E-AD39AC8069F2}">
      <dsp:nvSpPr>
        <dsp:cNvPr id="0" name=""/>
        <dsp:cNvSpPr/>
      </dsp:nvSpPr>
      <dsp:spPr>
        <a:xfrm>
          <a:off x="0" y="2887719"/>
          <a:ext cx="10576558" cy="1409786"/>
        </a:xfrm>
        <a:prstGeom prst="roundRect">
          <a:avLst/>
        </a:prstGeom>
        <a:solidFill>
          <a:schemeClr val="accent2">
            <a:hueOff val="-477861"/>
            <a:satOff val="-11515"/>
            <a:lumOff val="-69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b="1" kern="1200" dirty="0">
              <a:latin typeface="Segoe Print" panose="02000600000000000000" pitchFamily="2" charset="0"/>
            </a:rPr>
            <a:t>OPREDELJEVATI SE IN VREDNOTITI</a:t>
          </a:r>
          <a:r>
            <a:rPr lang="sl-SI" sz="1800" kern="1200" dirty="0">
              <a:latin typeface="Segoe Print" panose="02000600000000000000" pitchFamily="2" charset="0"/>
            </a:rPr>
            <a:t>: izražati lastna stališča o nekem pojavu – kaj ob književnem besedilu doživljamo, zakaj doživljamo tako in ne drugače, kako učinkuje na nas (preprostejši nivo – ostane na ravni čustvenega odzivanja in moraliziranja).</a:t>
          </a:r>
        </a:p>
      </dsp:txBody>
      <dsp:txXfrm>
        <a:off x="68820" y="2956539"/>
        <a:ext cx="10438918" cy="1272146"/>
      </dsp:txXfrm>
    </dsp:sp>
    <dsp:sp modelId="{748C00C6-139E-4610-809C-B2FE9D5D9A5D}">
      <dsp:nvSpPr>
        <dsp:cNvPr id="0" name=""/>
        <dsp:cNvSpPr/>
      </dsp:nvSpPr>
      <dsp:spPr>
        <a:xfrm>
          <a:off x="0" y="1428167"/>
          <a:ext cx="10576558" cy="1409786"/>
        </a:xfrm>
        <a:prstGeom prst="roundRect">
          <a:avLst/>
        </a:prstGeom>
        <a:solidFill>
          <a:schemeClr val="accent2">
            <a:hueOff val="-955721"/>
            <a:satOff val="-23029"/>
            <a:lumOff val="-138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b="1" kern="1200" dirty="0">
              <a:latin typeface="Segoe Print" panose="02000600000000000000" pitchFamily="2" charset="0"/>
            </a:rPr>
            <a:t>UTEMELJEVATI:</a:t>
          </a:r>
          <a:r>
            <a:rPr lang="sl-SI" sz="1800" kern="1200" dirty="0">
              <a:latin typeface="Segoe Print" panose="02000600000000000000" pitchFamily="2" charset="0"/>
            </a:rPr>
            <a:t> postaviti trditev in jo dokazovati, npr. s primeri iz besedila, stališči (višja raven: argumenti in protiargumenti).</a:t>
          </a:r>
          <a:endParaRPr lang="en-US" sz="1800" kern="1200" dirty="0">
            <a:latin typeface="Segoe Print" panose="02000600000000000000" pitchFamily="2" charset="0"/>
          </a:endParaRPr>
        </a:p>
      </dsp:txBody>
      <dsp:txXfrm>
        <a:off x="68820" y="1496987"/>
        <a:ext cx="10438918" cy="1272146"/>
      </dsp:txXfrm>
    </dsp:sp>
    <dsp:sp modelId="{4ACE643B-91FE-4BD9-BAD9-22AB60E328F9}">
      <dsp:nvSpPr>
        <dsp:cNvPr id="0" name=""/>
        <dsp:cNvSpPr/>
      </dsp:nvSpPr>
      <dsp:spPr>
        <a:xfrm>
          <a:off x="0" y="4322389"/>
          <a:ext cx="10576558" cy="1409786"/>
        </a:xfrm>
        <a:prstGeom prst="roundRect">
          <a:avLst/>
        </a:prstGeom>
        <a:solidFill>
          <a:schemeClr val="accent2">
            <a:hueOff val="-1433582"/>
            <a:satOff val="-34544"/>
            <a:lumOff val="-20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b="1" kern="1200" dirty="0">
              <a:latin typeface="Segoe Print" panose="02000600000000000000" pitchFamily="2" charset="0"/>
            </a:rPr>
            <a:t>KOMENTIRATI</a:t>
          </a:r>
          <a:r>
            <a:rPr lang="sl-SI" sz="1800" kern="1200" dirty="0">
              <a:latin typeface="Segoe Print" panose="02000600000000000000" pitchFamily="2" charset="0"/>
            </a:rPr>
            <a:t>: z različnih zornih kotov pojasniti, vrednotiti, oceniti določen dogodek, pojav, trditev, problem in mnenje utemeljiti s prepričljivimi argumenti (pogosto povezano z aktualizacijo – presojanje, primerjanje, vrednotenje nečesa z vidika sodobnega časa).</a:t>
          </a:r>
        </a:p>
      </dsp:txBody>
      <dsp:txXfrm>
        <a:off x="68820" y="4391209"/>
        <a:ext cx="10438918" cy="12721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CE972F-633E-414B-AC4E-635C7923AD00}">
      <dsp:nvSpPr>
        <dsp:cNvPr id="0" name=""/>
        <dsp:cNvSpPr/>
      </dsp:nvSpPr>
      <dsp:spPr>
        <a:xfrm>
          <a:off x="780349" y="-415819"/>
          <a:ext cx="4508091" cy="3438932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700" kern="1200" dirty="0">
              <a:latin typeface="Segoe Print" panose="02000600000000000000" pitchFamily="2" charset="0"/>
            </a:rPr>
            <a:t>Bralca (ocenjevalca) moramo prepričati, da besedila, o katerih pišemo, res dobro poznamo. </a:t>
          </a:r>
          <a:endParaRPr lang="en-US" sz="1700" kern="1200" dirty="0">
            <a:latin typeface="Segoe Print" panose="02000600000000000000" pitchFamily="2" charset="0"/>
          </a:endParaRPr>
        </a:p>
      </dsp:txBody>
      <dsp:txXfrm>
        <a:off x="1907372" y="-415819"/>
        <a:ext cx="2254045" cy="2837119"/>
      </dsp:txXfrm>
    </dsp:sp>
    <dsp:sp modelId="{CB0719A6-DD3F-4C2E-ABEF-BB537F265FEC}">
      <dsp:nvSpPr>
        <dsp:cNvPr id="0" name=""/>
        <dsp:cNvSpPr/>
      </dsp:nvSpPr>
      <dsp:spPr>
        <a:xfrm rot="7370319">
          <a:off x="2313091" y="2371176"/>
          <a:ext cx="4790483" cy="359115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Na podlagi lastnega branja moramo o besedilih razmišljati, izraziti svoje bralno doživetje, znanje in mnenje izraziti argumentirano, jezikovno pravilno in vse povezati v zaokroženo celoto.</a:t>
          </a:r>
          <a:endParaRPr lang="en-US" sz="1400" kern="1200" dirty="0">
            <a:latin typeface="Segoe Print" panose="02000600000000000000" pitchFamily="2" charset="0"/>
          </a:endParaRPr>
        </a:p>
      </dsp:txBody>
      <dsp:txXfrm rot="-5400000">
        <a:off x="3490993" y="3139531"/>
        <a:ext cx="2962705" cy="2395241"/>
      </dsp:txXfrm>
    </dsp:sp>
    <dsp:sp modelId="{5A0CAD2F-9C45-4338-97FC-E796D9D8B9AB}">
      <dsp:nvSpPr>
        <dsp:cNvPr id="0" name=""/>
        <dsp:cNvSpPr/>
      </dsp:nvSpPr>
      <dsp:spPr>
        <a:xfrm rot="14490362">
          <a:off x="-928715" y="2068087"/>
          <a:ext cx="4364317" cy="4108967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700" kern="1200" dirty="0">
              <a:latin typeface="Segoe Print" panose="02000600000000000000" pitchFamily="2" charset="0"/>
            </a:rPr>
            <a:t>Navodila lahko vključujejo KRAJŠI ODLOMEK ALI VEČ ODLOMKOV iz izbranih del – v svojo interpretacijo jih smiselno vključimo</a:t>
          </a:r>
          <a:r>
            <a:rPr lang="sl-SI" sz="1700" kern="1200" dirty="0"/>
            <a:t>.</a:t>
          </a:r>
          <a:endParaRPr lang="en-US" sz="1700" kern="1200" dirty="0"/>
        </a:p>
      </dsp:txBody>
      <dsp:txXfrm rot="5400000">
        <a:off x="-757488" y="3203012"/>
        <a:ext cx="3389898" cy="21821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ECAF1C-9B4A-4859-A940-3F7397FE54E2}">
      <dsp:nvSpPr>
        <dsp:cNvPr id="0" name=""/>
        <dsp:cNvSpPr/>
      </dsp:nvSpPr>
      <dsp:spPr>
        <a:xfrm>
          <a:off x="0" y="409885"/>
          <a:ext cx="2103075" cy="126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b="1" kern="1200" dirty="0">
              <a:solidFill>
                <a:schemeClr val="tx1"/>
              </a:solidFill>
              <a:latin typeface="Segoe Print" panose="02000600000000000000" pitchFamily="2" charset="0"/>
            </a:rPr>
            <a:t>UVOD</a:t>
          </a:r>
          <a:endParaRPr lang="en-US" sz="1400" kern="1200" dirty="0">
            <a:solidFill>
              <a:schemeClr val="tx1"/>
            </a:solidFill>
            <a:latin typeface="Segoe Print" panose="02000600000000000000" pitchFamily="2" charset="0"/>
          </a:endParaRPr>
        </a:p>
      </dsp:txBody>
      <dsp:txXfrm>
        <a:off x="0" y="409885"/>
        <a:ext cx="2103075" cy="1261845"/>
      </dsp:txXfrm>
    </dsp:sp>
    <dsp:sp modelId="{E4AE63B8-7590-4A93-AEF0-D9C75C4F4D6F}">
      <dsp:nvSpPr>
        <dsp:cNvPr id="0" name=""/>
        <dsp:cNvSpPr/>
      </dsp:nvSpPr>
      <dsp:spPr>
        <a:xfrm>
          <a:off x="2313383" y="409885"/>
          <a:ext cx="2103075" cy="126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Napovemo temo, oblikujemo uvodno trditev oziroma tezo. </a:t>
          </a:r>
          <a:endParaRPr lang="en-US" sz="1400" kern="1200" dirty="0">
            <a:latin typeface="Segoe Print" panose="02000600000000000000" pitchFamily="2" charset="0"/>
          </a:endParaRPr>
        </a:p>
      </dsp:txBody>
      <dsp:txXfrm>
        <a:off x="2313383" y="409885"/>
        <a:ext cx="2103075" cy="1261845"/>
      </dsp:txXfrm>
    </dsp:sp>
    <dsp:sp modelId="{A2EF8A16-B71D-4352-A1B2-F204895A6832}">
      <dsp:nvSpPr>
        <dsp:cNvPr id="0" name=""/>
        <dsp:cNvSpPr/>
      </dsp:nvSpPr>
      <dsp:spPr>
        <a:xfrm>
          <a:off x="4626766" y="409885"/>
          <a:ext cx="2103075" cy="126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Navedemo literarni kontekst.</a:t>
          </a:r>
          <a:endParaRPr lang="en-US" sz="1400" kern="1200" dirty="0">
            <a:latin typeface="Segoe Print" panose="02000600000000000000" pitchFamily="2" charset="0"/>
          </a:endParaRPr>
        </a:p>
      </dsp:txBody>
      <dsp:txXfrm>
        <a:off x="4626766" y="409885"/>
        <a:ext cx="2103075" cy="1261845"/>
      </dsp:txXfrm>
    </dsp:sp>
    <dsp:sp modelId="{AFE28C63-181F-48BF-8A04-F6B0DBFF9FDB}">
      <dsp:nvSpPr>
        <dsp:cNvPr id="0" name=""/>
        <dsp:cNvSpPr/>
      </dsp:nvSpPr>
      <dsp:spPr>
        <a:xfrm>
          <a:off x="0" y="1882038"/>
          <a:ext cx="2103075" cy="126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b="1" kern="1200" dirty="0">
              <a:solidFill>
                <a:schemeClr val="tx1"/>
              </a:solidFill>
              <a:latin typeface="Segoe Print" panose="02000600000000000000" pitchFamily="2" charset="0"/>
            </a:rPr>
            <a:t>JEDRO</a:t>
          </a:r>
          <a:endParaRPr lang="en-US" sz="1400" kern="1200" dirty="0">
            <a:solidFill>
              <a:schemeClr val="tx1"/>
            </a:solidFill>
            <a:latin typeface="Segoe Print" panose="02000600000000000000" pitchFamily="2" charset="0"/>
          </a:endParaRPr>
        </a:p>
      </dsp:txBody>
      <dsp:txXfrm>
        <a:off x="0" y="1882038"/>
        <a:ext cx="2103075" cy="1261845"/>
      </dsp:txXfrm>
    </dsp:sp>
    <dsp:sp modelId="{75800D9B-8326-4D40-841C-DA5B73592238}">
      <dsp:nvSpPr>
        <dsp:cNvPr id="0" name=""/>
        <dsp:cNvSpPr/>
      </dsp:nvSpPr>
      <dsp:spPr>
        <a:xfrm>
          <a:off x="2313383" y="1882038"/>
          <a:ext cx="2103075" cy="126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Uvodno trditev osvetlimo z različnih zornih kotov.</a:t>
          </a:r>
          <a:endParaRPr lang="en-US" sz="1400" kern="1200" dirty="0">
            <a:latin typeface="Segoe Print" panose="02000600000000000000" pitchFamily="2" charset="0"/>
          </a:endParaRPr>
        </a:p>
      </dsp:txBody>
      <dsp:txXfrm>
        <a:off x="2313383" y="1882038"/>
        <a:ext cx="2103075" cy="1261845"/>
      </dsp:txXfrm>
    </dsp:sp>
    <dsp:sp modelId="{5D6770E9-C9D9-4B8B-8620-FF32B961D4AE}">
      <dsp:nvSpPr>
        <dsp:cNvPr id="0" name=""/>
        <dsp:cNvSpPr/>
      </dsp:nvSpPr>
      <dsp:spPr>
        <a:xfrm>
          <a:off x="4626766" y="1882038"/>
          <a:ext cx="2103075" cy="126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Postavimo </a:t>
          </a:r>
          <a:r>
            <a:rPr lang="sl-SI" sz="1400" kern="1200" dirty="0" err="1">
              <a:latin typeface="Segoe Print" panose="02000600000000000000" pitchFamily="2" charset="0"/>
            </a:rPr>
            <a:t>podteze</a:t>
          </a:r>
          <a:r>
            <a:rPr lang="sl-SI" sz="1400" kern="1200" dirty="0">
              <a:latin typeface="Segoe Print" panose="02000600000000000000" pitchFamily="2" charset="0"/>
            </a:rPr>
            <a:t>, jih poglobljeno razčlenimo.</a:t>
          </a:r>
          <a:endParaRPr lang="en-US" sz="1400" kern="1200" dirty="0">
            <a:latin typeface="Segoe Print" panose="02000600000000000000" pitchFamily="2" charset="0"/>
          </a:endParaRPr>
        </a:p>
      </dsp:txBody>
      <dsp:txXfrm>
        <a:off x="4626766" y="1882038"/>
        <a:ext cx="2103075" cy="1261845"/>
      </dsp:txXfrm>
    </dsp:sp>
    <dsp:sp modelId="{B381B789-15A7-45F9-9AC7-ADDC821D12A0}">
      <dsp:nvSpPr>
        <dsp:cNvPr id="0" name=""/>
        <dsp:cNvSpPr/>
      </dsp:nvSpPr>
      <dsp:spPr>
        <a:xfrm>
          <a:off x="0" y="3354191"/>
          <a:ext cx="2103075" cy="126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b="1" kern="1200" dirty="0">
              <a:solidFill>
                <a:schemeClr val="tx1"/>
              </a:solidFill>
              <a:latin typeface="Segoe Print" panose="02000600000000000000" pitchFamily="2" charset="0"/>
            </a:rPr>
            <a:t>ZAKLJUČEK</a:t>
          </a:r>
          <a:endParaRPr lang="en-US" sz="1400" kern="1200" dirty="0">
            <a:solidFill>
              <a:schemeClr val="tx1"/>
            </a:solidFill>
            <a:latin typeface="Segoe Print" panose="02000600000000000000" pitchFamily="2" charset="0"/>
          </a:endParaRPr>
        </a:p>
      </dsp:txBody>
      <dsp:txXfrm>
        <a:off x="0" y="3354191"/>
        <a:ext cx="2103075" cy="1261845"/>
      </dsp:txXfrm>
    </dsp:sp>
    <dsp:sp modelId="{914182EA-0494-4835-AD4B-A62F109E0DE0}">
      <dsp:nvSpPr>
        <dsp:cNvPr id="0" name=""/>
        <dsp:cNvSpPr/>
      </dsp:nvSpPr>
      <dsp:spPr>
        <a:xfrm>
          <a:off x="2313383" y="3354191"/>
          <a:ext cx="2103075" cy="126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Potrdimo/ovržemo uvodno tezo.</a:t>
          </a:r>
          <a:endParaRPr lang="en-US" sz="1400" kern="1200" dirty="0">
            <a:latin typeface="Segoe Print" panose="02000600000000000000" pitchFamily="2" charset="0"/>
          </a:endParaRPr>
        </a:p>
      </dsp:txBody>
      <dsp:txXfrm>
        <a:off x="2313383" y="3354191"/>
        <a:ext cx="2103075" cy="1261845"/>
      </dsp:txXfrm>
    </dsp:sp>
    <dsp:sp modelId="{801E4F38-15D1-4C72-B927-ECF5FA0C97EE}">
      <dsp:nvSpPr>
        <dsp:cNvPr id="0" name=""/>
        <dsp:cNvSpPr/>
      </dsp:nvSpPr>
      <dsp:spPr>
        <a:xfrm>
          <a:off x="4626766" y="3354191"/>
          <a:ext cx="2103075" cy="126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Povzamemo svoje ugotovitve</a:t>
          </a:r>
          <a:r>
            <a:rPr lang="sl-SI" sz="1400" kern="1200" dirty="0"/>
            <a:t>.</a:t>
          </a:r>
          <a:endParaRPr lang="en-US" sz="1400" kern="1200" dirty="0"/>
        </a:p>
      </dsp:txBody>
      <dsp:txXfrm>
        <a:off x="4626766" y="3354191"/>
        <a:ext cx="2103075" cy="1261845"/>
      </dsp:txXfrm>
    </dsp:sp>
    <dsp:sp modelId="{7EA8BE57-A880-443D-81F3-652AAA03A4C0}">
      <dsp:nvSpPr>
        <dsp:cNvPr id="0" name=""/>
        <dsp:cNvSpPr/>
      </dsp:nvSpPr>
      <dsp:spPr>
        <a:xfrm>
          <a:off x="2313383" y="4826344"/>
          <a:ext cx="2103075" cy="126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Esej smiselno zaokrožimo.</a:t>
          </a:r>
          <a:endParaRPr lang="en-US" sz="1400" kern="1200" dirty="0">
            <a:latin typeface="Segoe Print" panose="02000600000000000000" pitchFamily="2" charset="0"/>
          </a:endParaRPr>
        </a:p>
      </dsp:txBody>
      <dsp:txXfrm>
        <a:off x="2313383" y="4826344"/>
        <a:ext cx="2103075" cy="12618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107BD5-4033-4696-B0A8-22390638E470}">
      <dsp:nvSpPr>
        <dsp:cNvPr id="0" name=""/>
        <dsp:cNvSpPr/>
      </dsp:nvSpPr>
      <dsp:spPr>
        <a:xfrm>
          <a:off x="0" y="43072"/>
          <a:ext cx="5821767" cy="257063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b="1" kern="1200" dirty="0">
              <a:latin typeface="Segoe Print" panose="02000600000000000000" pitchFamily="2" charset="0"/>
            </a:rPr>
            <a:t>PIK iz SM – slovenščina</a:t>
          </a:r>
          <a:endParaRPr lang="en-US" sz="2100" b="1" kern="1200" dirty="0">
            <a:latin typeface="Segoe Print" panose="02000600000000000000" pitchFamily="2" charset="0"/>
          </a:endParaRPr>
        </a:p>
      </dsp:txBody>
      <dsp:txXfrm>
        <a:off x="125488" y="168560"/>
        <a:ext cx="5570791" cy="2319660"/>
      </dsp:txXfrm>
    </dsp:sp>
    <dsp:sp modelId="{6679536E-5FB5-4B19-8244-8C37AFCAE6D5}">
      <dsp:nvSpPr>
        <dsp:cNvPr id="0" name=""/>
        <dsp:cNvSpPr/>
      </dsp:nvSpPr>
      <dsp:spPr>
        <a:xfrm>
          <a:off x="0" y="2674189"/>
          <a:ext cx="5821767" cy="2570636"/>
        </a:xfrm>
        <a:prstGeom prst="roundRect">
          <a:avLst/>
        </a:prstGeom>
        <a:solidFill>
          <a:schemeClr val="accent5">
            <a:hueOff val="-1931520"/>
            <a:satOff val="0"/>
            <a:lumOff val="-50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2100" kern="1200" dirty="0">
              <a:latin typeface="Segoe Print" panose="02000600000000000000" pitchFamily="2" charset="0"/>
            </a:rPr>
            <a:t>V razlagalnem/interpretativnem šolskem eseju dijak dokaže, da je zmožen poglobljeno brati in razlagati/interpretirati krajša literarna besedila oziroma odlomke.</a:t>
          </a:r>
          <a:endParaRPr lang="en-US" sz="2100" kern="1200" dirty="0">
            <a:latin typeface="Segoe Print" panose="02000600000000000000" pitchFamily="2" charset="0"/>
          </a:endParaRPr>
        </a:p>
      </dsp:txBody>
      <dsp:txXfrm>
        <a:off x="125488" y="2799677"/>
        <a:ext cx="5570791" cy="23196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DA4B2C-2F09-4250-B2D4-8E4225C1BA8E}">
      <dsp:nvSpPr>
        <dsp:cNvPr id="0" name=""/>
        <dsp:cNvSpPr/>
      </dsp:nvSpPr>
      <dsp:spPr>
        <a:xfrm>
          <a:off x="1535307" y="179162"/>
          <a:ext cx="3649454" cy="3671682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500" kern="1200" dirty="0">
              <a:latin typeface="Segoe Print" panose="02000600000000000000" pitchFamily="2" charset="0"/>
            </a:rPr>
            <a:t>Temelji na daljšem odlomku iz izbranega besedila.</a:t>
          </a:r>
          <a:endParaRPr lang="en-US" sz="1500" kern="1200" dirty="0">
            <a:latin typeface="Segoe Print" panose="02000600000000000000" pitchFamily="2" charset="0"/>
          </a:endParaRPr>
        </a:p>
      </dsp:txBody>
      <dsp:txXfrm>
        <a:off x="2447671" y="179162"/>
        <a:ext cx="1824727" cy="3033028"/>
      </dsp:txXfrm>
    </dsp:sp>
    <dsp:sp modelId="{73278267-9DA5-49FF-A25B-C3FB5A9FBD7E}">
      <dsp:nvSpPr>
        <dsp:cNvPr id="0" name=""/>
        <dsp:cNvSpPr/>
      </dsp:nvSpPr>
      <dsp:spPr>
        <a:xfrm rot="6703618">
          <a:off x="3352501" y="2825530"/>
          <a:ext cx="3648311" cy="3882725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500" kern="1200" dirty="0">
              <a:latin typeface="Segoe Print" panose="02000600000000000000" pitchFamily="2" charset="0"/>
            </a:rPr>
            <a:t>V eseju razlagamo in utemeljujemo svoje branje odlomka in NE celotnega besedila (izjema: umestitev odlomka).</a:t>
          </a:r>
          <a:endParaRPr lang="en-US" sz="1500" kern="1200" dirty="0">
            <a:latin typeface="Segoe Print" panose="02000600000000000000" pitchFamily="2" charset="0"/>
          </a:endParaRPr>
        </a:p>
      </dsp:txBody>
      <dsp:txXfrm rot="-5400000">
        <a:off x="3851070" y="3972988"/>
        <a:ext cx="3244271" cy="1824155"/>
      </dsp:txXfrm>
    </dsp:sp>
    <dsp:sp modelId="{23BFFFAC-3004-4013-9B4F-2B345928A2B1}">
      <dsp:nvSpPr>
        <dsp:cNvPr id="0" name=""/>
        <dsp:cNvSpPr/>
      </dsp:nvSpPr>
      <dsp:spPr>
        <a:xfrm rot="14750557">
          <a:off x="-296481" y="2771340"/>
          <a:ext cx="3329016" cy="3991104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500" kern="1200" dirty="0">
              <a:latin typeface="Segoe Print" panose="02000600000000000000" pitchFamily="2" charset="0"/>
            </a:rPr>
            <a:t>Njegova struktura je enaka kot v razpravljalnem eseju.</a:t>
          </a:r>
          <a:endParaRPr lang="en-US" sz="1500" kern="1200" dirty="0">
            <a:latin typeface="Segoe Print" panose="02000600000000000000" pitchFamily="2" charset="0"/>
          </a:endParaRPr>
        </a:p>
      </dsp:txBody>
      <dsp:txXfrm rot="5400000">
        <a:off x="-602015" y="4053846"/>
        <a:ext cx="3408526" cy="16645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88E3A-CF22-4829-901B-AA6D7FFFDAE1}">
      <dsp:nvSpPr>
        <dsp:cNvPr id="0" name=""/>
        <dsp:cNvSpPr/>
      </dsp:nvSpPr>
      <dsp:spPr>
        <a:xfrm>
          <a:off x="0" y="0"/>
          <a:ext cx="7383293" cy="75543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000" b="1" kern="1200" dirty="0">
              <a:solidFill>
                <a:schemeClr val="tx1"/>
              </a:solidFill>
              <a:latin typeface="Segoe Print" panose="02000600000000000000" pitchFamily="2" charset="0"/>
            </a:rPr>
            <a:t>UVOD</a:t>
          </a:r>
          <a:endParaRPr lang="en-US" sz="1000" b="1" kern="1200" dirty="0">
            <a:solidFill>
              <a:schemeClr val="tx1"/>
            </a:solidFill>
            <a:latin typeface="Segoe Print" panose="02000600000000000000" pitchFamily="2" charset="0"/>
          </a:endParaRPr>
        </a:p>
      </dsp:txBody>
      <dsp:txXfrm>
        <a:off x="36877" y="36877"/>
        <a:ext cx="7309539" cy="681682"/>
      </dsp:txXfrm>
    </dsp:sp>
    <dsp:sp modelId="{C728C523-FBE0-4978-822E-6AAF2C8E0338}">
      <dsp:nvSpPr>
        <dsp:cNvPr id="0" name=""/>
        <dsp:cNvSpPr/>
      </dsp:nvSpPr>
      <dsp:spPr>
        <a:xfrm>
          <a:off x="0" y="527010"/>
          <a:ext cx="7383293" cy="545590"/>
        </a:xfrm>
        <a:prstGeom prst="roundRect">
          <a:avLst/>
        </a:prstGeom>
        <a:solidFill>
          <a:schemeClr val="accent2">
            <a:hueOff val="-143358"/>
            <a:satOff val="-3454"/>
            <a:lumOff val="-207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000" kern="1200" dirty="0">
              <a:latin typeface="Segoe Print" panose="02000600000000000000" pitchFamily="2" charset="0"/>
            </a:rPr>
            <a:t>Napovemo temo (IZ ODLOMKA in NAVODIL), </a:t>
          </a:r>
          <a:r>
            <a:rPr lang="sl-SI" sz="1000" kern="1200" dirty="0" err="1">
              <a:latin typeface="Segoe Print" panose="02000600000000000000" pitchFamily="2" charset="0"/>
            </a:rPr>
            <a:t>oblikujemao</a:t>
          </a:r>
          <a:r>
            <a:rPr lang="sl-SI" sz="1000" kern="1200" dirty="0">
              <a:latin typeface="Segoe Print" panose="02000600000000000000" pitchFamily="2" charset="0"/>
            </a:rPr>
            <a:t> uvodno trditev oziroma tezo. </a:t>
          </a:r>
          <a:endParaRPr lang="en-US" sz="1000" kern="1200" dirty="0">
            <a:latin typeface="Segoe Print" panose="02000600000000000000" pitchFamily="2" charset="0"/>
          </a:endParaRPr>
        </a:p>
      </dsp:txBody>
      <dsp:txXfrm>
        <a:off x="26634" y="553644"/>
        <a:ext cx="7330025" cy="492322"/>
      </dsp:txXfrm>
    </dsp:sp>
    <dsp:sp modelId="{88E248BE-1ABB-47C5-AD06-C1B788B72B54}">
      <dsp:nvSpPr>
        <dsp:cNvPr id="0" name=""/>
        <dsp:cNvSpPr/>
      </dsp:nvSpPr>
      <dsp:spPr>
        <a:xfrm>
          <a:off x="0" y="1107738"/>
          <a:ext cx="7383293" cy="552651"/>
        </a:xfrm>
        <a:prstGeom prst="roundRect">
          <a:avLst/>
        </a:prstGeom>
        <a:solidFill>
          <a:schemeClr val="accent2">
            <a:hueOff val="-286716"/>
            <a:satOff val="-6909"/>
            <a:lumOff val="-415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000" kern="1200" dirty="0">
              <a:latin typeface="Segoe Print" panose="02000600000000000000" pitchFamily="2" charset="0"/>
            </a:rPr>
            <a:t>Navedemo naslov besedila in avtorja.</a:t>
          </a:r>
          <a:endParaRPr lang="en-US" sz="1000" kern="1200" dirty="0">
            <a:latin typeface="Segoe Print" panose="02000600000000000000" pitchFamily="2" charset="0"/>
          </a:endParaRPr>
        </a:p>
      </dsp:txBody>
      <dsp:txXfrm>
        <a:off x="26978" y="1134716"/>
        <a:ext cx="7329337" cy="498695"/>
      </dsp:txXfrm>
    </dsp:sp>
    <dsp:sp modelId="{B68B2F93-0643-4CAD-AAA4-FB36D06564ED}">
      <dsp:nvSpPr>
        <dsp:cNvPr id="0" name=""/>
        <dsp:cNvSpPr/>
      </dsp:nvSpPr>
      <dsp:spPr>
        <a:xfrm>
          <a:off x="0" y="2141576"/>
          <a:ext cx="7383293" cy="439151"/>
        </a:xfrm>
        <a:prstGeom prst="roundRect">
          <a:avLst/>
        </a:prstGeom>
        <a:solidFill>
          <a:schemeClr val="accent2">
            <a:hueOff val="-430075"/>
            <a:satOff val="-10363"/>
            <a:lumOff val="-623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000" b="1" kern="1200" dirty="0">
              <a:latin typeface="Segoe Print" panose="02000600000000000000" pitchFamily="2" charset="0"/>
            </a:rPr>
            <a:t>JEDRO</a:t>
          </a:r>
          <a:endParaRPr lang="en-US" sz="1000" kern="1200" dirty="0">
            <a:latin typeface="Segoe Print" panose="02000600000000000000" pitchFamily="2" charset="0"/>
          </a:endParaRPr>
        </a:p>
      </dsp:txBody>
      <dsp:txXfrm>
        <a:off x="21438" y="2163014"/>
        <a:ext cx="7340417" cy="396275"/>
      </dsp:txXfrm>
    </dsp:sp>
    <dsp:sp modelId="{C349B8D6-7665-427B-A642-83B34A4ED8DB}">
      <dsp:nvSpPr>
        <dsp:cNvPr id="0" name=""/>
        <dsp:cNvSpPr/>
      </dsp:nvSpPr>
      <dsp:spPr>
        <a:xfrm>
          <a:off x="0" y="2567321"/>
          <a:ext cx="7383293" cy="547028"/>
        </a:xfrm>
        <a:prstGeom prst="roundRect">
          <a:avLst/>
        </a:prstGeom>
        <a:solidFill>
          <a:schemeClr val="accent2">
            <a:hueOff val="-573433"/>
            <a:satOff val="-13818"/>
            <a:lumOff val="-8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000" kern="1200" dirty="0">
              <a:latin typeface="Segoe Print" panose="02000600000000000000" pitchFamily="2" charset="0"/>
            </a:rPr>
            <a:t>Uvodno trditev osvetlimo z različnih zornih kotov.</a:t>
          </a:r>
          <a:endParaRPr lang="en-US" sz="1000" kern="1200" dirty="0">
            <a:latin typeface="Segoe Print" panose="02000600000000000000" pitchFamily="2" charset="0"/>
          </a:endParaRPr>
        </a:p>
      </dsp:txBody>
      <dsp:txXfrm>
        <a:off x="26704" y="2594025"/>
        <a:ext cx="7329885" cy="493620"/>
      </dsp:txXfrm>
    </dsp:sp>
    <dsp:sp modelId="{F9B4BA96-5B94-47E1-B87D-74AC7829E6DD}">
      <dsp:nvSpPr>
        <dsp:cNvPr id="0" name=""/>
        <dsp:cNvSpPr/>
      </dsp:nvSpPr>
      <dsp:spPr>
        <a:xfrm>
          <a:off x="0" y="3118483"/>
          <a:ext cx="7383293" cy="566528"/>
        </a:xfrm>
        <a:prstGeom prst="roundRect">
          <a:avLst/>
        </a:prstGeom>
        <a:solidFill>
          <a:schemeClr val="accent2">
            <a:hueOff val="-716791"/>
            <a:satOff val="-17272"/>
            <a:lumOff val="-1039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000" kern="1200" dirty="0">
              <a:latin typeface="Segoe Print" panose="02000600000000000000" pitchFamily="2" charset="0"/>
            </a:rPr>
            <a:t>Postavimo </a:t>
          </a:r>
          <a:r>
            <a:rPr lang="sl-SI" sz="1000" kern="1200" dirty="0" err="1">
              <a:latin typeface="Segoe Print" panose="02000600000000000000" pitchFamily="2" charset="0"/>
            </a:rPr>
            <a:t>podteze</a:t>
          </a:r>
          <a:r>
            <a:rPr lang="sl-SI" sz="1000" kern="1200" dirty="0">
              <a:latin typeface="Segoe Print" panose="02000600000000000000" pitchFamily="2" charset="0"/>
            </a:rPr>
            <a:t>, jih poglobljeno razčlenimo.</a:t>
          </a:r>
          <a:endParaRPr lang="en-US" sz="1000" kern="1200" dirty="0">
            <a:latin typeface="Segoe Print" panose="02000600000000000000" pitchFamily="2" charset="0"/>
          </a:endParaRPr>
        </a:p>
      </dsp:txBody>
      <dsp:txXfrm>
        <a:off x="27656" y="3146139"/>
        <a:ext cx="7327981" cy="511216"/>
      </dsp:txXfrm>
    </dsp:sp>
    <dsp:sp modelId="{8BC0F5C2-117C-4E97-B15E-A15E3A3ADE5E}">
      <dsp:nvSpPr>
        <dsp:cNvPr id="0" name=""/>
        <dsp:cNvSpPr/>
      </dsp:nvSpPr>
      <dsp:spPr>
        <a:xfrm>
          <a:off x="0" y="4787235"/>
          <a:ext cx="7383293" cy="461820"/>
        </a:xfrm>
        <a:prstGeom prst="roundRect">
          <a:avLst/>
        </a:prstGeom>
        <a:solidFill>
          <a:schemeClr val="accent2">
            <a:hueOff val="-860149"/>
            <a:satOff val="-20726"/>
            <a:lumOff val="-1247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000" b="1" kern="1200" dirty="0">
              <a:latin typeface="Segoe Print" panose="02000600000000000000" pitchFamily="2" charset="0"/>
            </a:rPr>
            <a:t>ZAKLJUČEK</a:t>
          </a:r>
          <a:endParaRPr lang="en-US" sz="1000" kern="1200" dirty="0">
            <a:latin typeface="Segoe Print" panose="02000600000000000000" pitchFamily="2" charset="0"/>
          </a:endParaRPr>
        </a:p>
      </dsp:txBody>
      <dsp:txXfrm>
        <a:off x="22544" y="4809779"/>
        <a:ext cx="7338205" cy="416732"/>
      </dsp:txXfrm>
    </dsp:sp>
    <dsp:sp modelId="{E4CF9343-D379-4FE6-98E7-38049BE06964}">
      <dsp:nvSpPr>
        <dsp:cNvPr id="0" name=""/>
        <dsp:cNvSpPr/>
      </dsp:nvSpPr>
      <dsp:spPr>
        <a:xfrm>
          <a:off x="0" y="5281305"/>
          <a:ext cx="7383293" cy="442411"/>
        </a:xfrm>
        <a:prstGeom prst="roundRect">
          <a:avLst/>
        </a:prstGeom>
        <a:solidFill>
          <a:schemeClr val="accent2">
            <a:hueOff val="-1003507"/>
            <a:satOff val="-24181"/>
            <a:lumOff val="-1454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000" kern="1200" dirty="0">
              <a:latin typeface="Segoe Print" panose="02000600000000000000" pitchFamily="2" charset="0"/>
            </a:rPr>
            <a:t>Potrdimo/ovržemo uvodno tezo.</a:t>
          </a:r>
          <a:endParaRPr lang="en-US" sz="1000" kern="1200" dirty="0">
            <a:latin typeface="Segoe Print" panose="02000600000000000000" pitchFamily="2" charset="0"/>
          </a:endParaRPr>
        </a:p>
      </dsp:txBody>
      <dsp:txXfrm>
        <a:off x="21597" y="5302902"/>
        <a:ext cx="7340099" cy="399217"/>
      </dsp:txXfrm>
    </dsp:sp>
    <dsp:sp modelId="{6EB5A2B9-5A64-49EE-B2C7-F88B6C136657}">
      <dsp:nvSpPr>
        <dsp:cNvPr id="0" name=""/>
        <dsp:cNvSpPr/>
      </dsp:nvSpPr>
      <dsp:spPr>
        <a:xfrm>
          <a:off x="0" y="5716851"/>
          <a:ext cx="7383293" cy="551836"/>
        </a:xfrm>
        <a:prstGeom prst="roundRect">
          <a:avLst/>
        </a:prstGeom>
        <a:solidFill>
          <a:schemeClr val="accent2">
            <a:hueOff val="-1146866"/>
            <a:satOff val="-27635"/>
            <a:lumOff val="-16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000" kern="1200" dirty="0">
              <a:latin typeface="Segoe Print" panose="02000600000000000000" pitchFamily="2" charset="0"/>
            </a:rPr>
            <a:t>Povzamemo svoje ugotovitve</a:t>
          </a:r>
          <a:r>
            <a:rPr lang="sl-SI" sz="1000" kern="1200" dirty="0"/>
            <a:t>.</a:t>
          </a:r>
          <a:endParaRPr lang="en-US" sz="1000" kern="1200" dirty="0"/>
        </a:p>
      </dsp:txBody>
      <dsp:txXfrm>
        <a:off x="26938" y="5743789"/>
        <a:ext cx="7329417" cy="497960"/>
      </dsp:txXfrm>
    </dsp:sp>
    <dsp:sp modelId="{B5D1E1A0-DC53-48A1-8E27-0DDE9B3E178E}">
      <dsp:nvSpPr>
        <dsp:cNvPr id="0" name=""/>
        <dsp:cNvSpPr/>
      </dsp:nvSpPr>
      <dsp:spPr>
        <a:xfrm>
          <a:off x="0" y="6281028"/>
          <a:ext cx="7383293" cy="411601"/>
        </a:xfrm>
        <a:prstGeom prst="roundRect">
          <a:avLst/>
        </a:prstGeom>
        <a:solidFill>
          <a:schemeClr val="accent2">
            <a:hueOff val="-1290224"/>
            <a:satOff val="-31090"/>
            <a:lumOff val="-18707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000" kern="1200" dirty="0">
              <a:latin typeface="Segoe Print" panose="02000600000000000000" pitchFamily="2" charset="0"/>
            </a:rPr>
            <a:t>Esej smiselno zaokrožimo.</a:t>
          </a:r>
          <a:endParaRPr lang="en-US" sz="1000" kern="1200" dirty="0">
            <a:latin typeface="Segoe Print" panose="02000600000000000000" pitchFamily="2" charset="0"/>
          </a:endParaRPr>
        </a:p>
      </dsp:txBody>
      <dsp:txXfrm>
        <a:off x="20093" y="6301121"/>
        <a:ext cx="7343107" cy="371415"/>
      </dsp:txXfrm>
    </dsp:sp>
    <dsp:sp modelId="{DD571323-377C-4575-B12E-941513DBB343}">
      <dsp:nvSpPr>
        <dsp:cNvPr id="0" name=""/>
        <dsp:cNvSpPr/>
      </dsp:nvSpPr>
      <dsp:spPr>
        <a:xfrm>
          <a:off x="0" y="3661383"/>
          <a:ext cx="7383293" cy="562311"/>
        </a:xfrm>
        <a:prstGeom prst="roundRect">
          <a:avLst/>
        </a:prstGeom>
        <a:solidFill>
          <a:schemeClr val="accent2">
            <a:hueOff val="-1433582"/>
            <a:satOff val="-34544"/>
            <a:lumOff val="-2078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000" kern="1200" dirty="0">
              <a:latin typeface="Segoe Print" panose="02000600000000000000" pitchFamily="2" charset="0"/>
            </a:rPr>
            <a:t>Praviloma zahteva tudi po </a:t>
          </a:r>
          <a:r>
            <a:rPr lang="sl-SI" sz="1000" kern="1200" dirty="0" err="1">
              <a:latin typeface="Segoe Print" panose="02000600000000000000" pitchFamily="2" charset="0"/>
            </a:rPr>
            <a:t>interprataciji</a:t>
          </a:r>
          <a:r>
            <a:rPr lang="sl-SI" sz="1000" kern="1200" dirty="0">
              <a:latin typeface="Segoe Print" panose="02000600000000000000" pitchFamily="2" charset="0"/>
            </a:rPr>
            <a:t> notranje zgradbe odlomka ali njegovih jezikovno-slogovnih značilnosti.</a:t>
          </a:r>
          <a:endParaRPr lang="en-US" sz="1000" kern="1200" dirty="0">
            <a:latin typeface="Segoe Print" panose="02000600000000000000" pitchFamily="2" charset="0"/>
          </a:endParaRPr>
        </a:p>
      </dsp:txBody>
      <dsp:txXfrm>
        <a:off x="27450" y="3688833"/>
        <a:ext cx="7328393" cy="5074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7C6A40-0B59-4DE7-AF54-BAED1C9BC7A8}">
      <dsp:nvSpPr>
        <dsp:cNvPr id="0" name=""/>
        <dsp:cNvSpPr/>
      </dsp:nvSpPr>
      <dsp:spPr>
        <a:xfrm>
          <a:off x="4717165" y="15341"/>
          <a:ext cx="1370137" cy="1370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b="1" kern="1200" dirty="0">
              <a:latin typeface="Segoe Print" panose="02000600000000000000" pitchFamily="2" charset="0"/>
            </a:rPr>
            <a:t>Prvo branje</a:t>
          </a:r>
          <a:r>
            <a:rPr lang="sl-SI" sz="1400" kern="1200" dirty="0">
              <a:latin typeface="Segoe Print" panose="02000600000000000000" pitchFamily="2" charset="0"/>
            </a:rPr>
            <a:t>: informativno seznanjanje z vsebino</a:t>
          </a:r>
          <a:endParaRPr lang="en-US" sz="1400" kern="1200" dirty="0">
            <a:latin typeface="Segoe Print" panose="02000600000000000000" pitchFamily="2" charset="0"/>
          </a:endParaRPr>
        </a:p>
      </dsp:txBody>
      <dsp:txXfrm>
        <a:off x="4717165" y="15341"/>
        <a:ext cx="1370137" cy="1370137"/>
      </dsp:txXfrm>
    </dsp:sp>
    <dsp:sp modelId="{019423B3-CC6F-49CF-A73F-F1FA32EFE9EC}">
      <dsp:nvSpPr>
        <dsp:cNvPr id="0" name=""/>
        <dsp:cNvSpPr/>
      </dsp:nvSpPr>
      <dsp:spPr>
        <a:xfrm>
          <a:off x="527154" y="1395"/>
          <a:ext cx="6693067" cy="6693067"/>
        </a:xfrm>
        <a:prstGeom prst="circularArrow">
          <a:avLst>
            <a:gd name="adj1" fmla="val 3992"/>
            <a:gd name="adj2" fmla="val 250426"/>
            <a:gd name="adj3" fmla="val 20572606"/>
            <a:gd name="adj4" fmla="val 18983600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4BE63D-58F2-4515-8758-29273830268D}">
      <dsp:nvSpPr>
        <dsp:cNvPr id="0" name=""/>
        <dsp:cNvSpPr/>
      </dsp:nvSpPr>
      <dsp:spPr>
        <a:xfrm>
          <a:off x="6245711" y="2662860"/>
          <a:ext cx="1370137" cy="1370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b="1" kern="1200" dirty="0">
              <a:latin typeface="Segoe Print" panose="02000600000000000000" pitchFamily="2" charset="0"/>
            </a:rPr>
            <a:t>Drugo branje: </a:t>
          </a:r>
          <a:r>
            <a:rPr lang="sl-SI" sz="1400" kern="1200" dirty="0">
              <a:latin typeface="Segoe Print" panose="02000600000000000000" pitchFamily="2" charset="0"/>
            </a:rPr>
            <a:t>poglobljeno – podrobna seznanitev z vsebino</a:t>
          </a:r>
          <a:endParaRPr lang="en-US" sz="1400" kern="1200" dirty="0">
            <a:latin typeface="Segoe Print" panose="02000600000000000000" pitchFamily="2" charset="0"/>
          </a:endParaRPr>
        </a:p>
      </dsp:txBody>
      <dsp:txXfrm>
        <a:off x="6245711" y="2662860"/>
        <a:ext cx="1370137" cy="1370137"/>
      </dsp:txXfrm>
    </dsp:sp>
    <dsp:sp modelId="{2611F552-E961-4182-9555-333F83CAA82B}">
      <dsp:nvSpPr>
        <dsp:cNvPr id="0" name=""/>
        <dsp:cNvSpPr/>
      </dsp:nvSpPr>
      <dsp:spPr>
        <a:xfrm>
          <a:off x="527154" y="1395"/>
          <a:ext cx="6693067" cy="6693067"/>
        </a:xfrm>
        <a:prstGeom prst="circularArrow">
          <a:avLst>
            <a:gd name="adj1" fmla="val 3992"/>
            <a:gd name="adj2" fmla="val 250426"/>
            <a:gd name="adj3" fmla="val 2175801"/>
            <a:gd name="adj4" fmla="val 776968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3DFD84-3D0C-4C54-A600-0DBB5E05E635}">
      <dsp:nvSpPr>
        <dsp:cNvPr id="0" name=""/>
        <dsp:cNvSpPr/>
      </dsp:nvSpPr>
      <dsp:spPr>
        <a:xfrm>
          <a:off x="4603971" y="5310380"/>
          <a:ext cx="1596525" cy="1370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Označevanje pomembnih in zanimivih mest (osebe, motivi, teme …)</a:t>
          </a:r>
          <a:endParaRPr lang="en-US" sz="1400" kern="1200" dirty="0">
            <a:latin typeface="Segoe Print" panose="02000600000000000000" pitchFamily="2" charset="0"/>
          </a:endParaRPr>
        </a:p>
      </dsp:txBody>
      <dsp:txXfrm>
        <a:off x="4603971" y="5310380"/>
        <a:ext cx="1596525" cy="1370137"/>
      </dsp:txXfrm>
    </dsp:sp>
    <dsp:sp modelId="{D8CF1186-022F-4E28-81B7-F03211A2A2D1}">
      <dsp:nvSpPr>
        <dsp:cNvPr id="0" name=""/>
        <dsp:cNvSpPr/>
      </dsp:nvSpPr>
      <dsp:spPr>
        <a:xfrm>
          <a:off x="527154" y="1395"/>
          <a:ext cx="6693067" cy="6693067"/>
        </a:xfrm>
        <a:prstGeom prst="circularArrow">
          <a:avLst>
            <a:gd name="adj1" fmla="val 3992"/>
            <a:gd name="adj2" fmla="val 250426"/>
            <a:gd name="adj3" fmla="val 5874775"/>
            <a:gd name="adj4" fmla="val 4570767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E8699A-C23D-44C8-B11F-8A9985915F3B}">
      <dsp:nvSpPr>
        <dsp:cNvPr id="0" name=""/>
        <dsp:cNvSpPr/>
      </dsp:nvSpPr>
      <dsp:spPr>
        <a:xfrm>
          <a:off x="1456724" y="5310380"/>
          <a:ext cx="1776835" cy="1370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Spoznavanje literarnega in družbenega konteksta (obdobje, avtor</a:t>
          </a:r>
          <a:r>
            <a:rPr lang="sl-SI" sz="1300" kern="1200" dirty="0">
              <a:latin typeface="Segoe Print" panose="02000600000000000000" pitchFamily="2" charset="0"/>
            </a:rPr>
            <a:t>)</a:t>
          </a:r>
          <a:endParaRPr lang="en-US" sz="1300" kern="1200" dirty="0">
            <a:latin typeface="Segoe Print" panose="02000600000000000000" pitchFamily="2" charset="0"/>
          </a:endParaRPr>
        </a:p>
      </dsp:txBody>
      <dsp:txXfrm>
        <a:off x="1456724" y="5310380"/>
        <a:ext cx="1776835" cy="1370137"/>
      </dsp:txXfrm>
    </dsp:sp>
    <dsp:sp modelId="{4D8D6396-05EC-4681-BDB4-79B41DF99B6B}">
      <dsp:nvSpPr>
        <dsp:cNvPr id="0" name=""/>
        <dsp:cNvSpPr/>
      </dsp:nvSpPr>
      <dsp:spPr>
        <a:xfrm>
          <a:off x="527154" y="1395"/>
          <a:ext cx="6693067" cy="6693067"/>
        </a:xfrm>
        <a:prstGeom prst="circularArrow">
          <a:avLst>
            <a:gd name="adj1" fmla="val 3992"/>
            <a:gd name="adj2" fmla="val 250426"/>
            <a:gd name="adj3" fmla="val 9772606"/>
            <a:gd name="adj4" fmla="val 8403830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9E8C05-0664-4347-A4DC-71022F682E29}">
      <dsp:nvSpPr>
        <dsp:cNvPr id="0" name=""/>
        <dsp:cNvSpPr/>
      </dsp:nvSpPr>
      <dsp:spPr>
        <a:xfrm>
          <a:off x="-82851" y="2662860"/>
          <a:ext cx="1798894" cy="1370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Sprotno pisanje kratkih zapiskov, opomb, pomislekov </a:t>
          </a:r>
          <a:endParaRPr lang="en-US" sz="1400" kern="1200" dirty="0">
            <a:latin typeface="Segoe Print" panose="02000600000000000000" pitchFamily="2" charset="0"/>
          </a:endParaRPr>
        </a:p>
      </dsp:txBody>
      <dsp:txXfrm>
        <a:off x="-82851" y="2662860"/>
        <a:ext cx="1798894" cy="1370137"/>
      </dsp:txXfrm>
    </dsp:sp>
    <dsp:sp modelId="{C20D27B6-06D6-4EB0-9B45-8D4C2F34113A}">
      <dsp:nvSpPr>
        <dsp:cNvPr id="0" name=""/>
        <dsp:cNvSpPr/>
      </dsp:nvSpPr>
      <dsp:spPr>
        <a:xfrm>
          <a:off x="527154" y="1395"/>
          <a:ext cx="6693067" cy="6693067"/>
        </a:xfrm>
        <a:prstGeom prst="circularArrow">
          <a:avLst>
            <a:gd name="adj1" fmla="val 3992"/>
            <a:gd name="adj2" fmla="val 250426"/>
            <a:gd name="adj3" fmla="val 12945744"/>
            <a:gd name="adj4" fmla="val 11576968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67FEB1-DF1F-444F-97E5-8A26BDC8E9CE}">
      <dsp:nvSpPr>
        <dsp:cNvPr id="0" name=""/>
        <dsp:cNvSpPr/>
      </dsp:nvSpPr>
      <dsp:spPr>
        <a:xfrm>
          <a:off x="1463122" y="15341"/>
          <a:ext cx="1764038" cy="1370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400" kern="1200" dirty="0">
              <a:latin typeface="Segoe Print" panose="02000600000000000000" pitchFamily="2" charset="0"/>
            </a:rPr>
            <a:t>Kritično opredeljevanje</a:t>
          </a:r>
          <a:endParaRPr lang="en-US" sz="1400" kern="1200" dirty="0">
            <a:latin typeface="Segoe Print" panose="02000600000000000000" pitchFamily="2" charset="0"/>
          </a:endParaRPr>
        </a:p>
      </dsp:txBody>
      <dsp:txXfrm>
        <a:off x="1463122" y="15341"/>
        <a:ext cx="1764038" cy="1370137"/>
      </dsp:txXfrm>
    </dsp:sp>
    <dsp:sp modelId="{93A90471-0C7B-4C3E-97BF-D3A32C179347}">
      <dsp:nvSpPr>
        <dsp:cNvPr id="0" name=""/>
        <dsp:cNvSpPr/>
      </dsp:nvSpPr>
      <dsp:spPr>
        <a:xfrm>
          <a:off x="527154" y="1395"/>
          <a:ext cx="6693067" cy="6693067"/>
        </a:xfrm>
        <a:prstGeom prst="circularArrow">
          <a:avLst>
            <a:gd name="adj1" fmla="val 3992"/>
            <a:gd name="adj2" fmla="val 250426"/>
            <a:gd name="adj3" fmla="val 16910544"/>
            <a:gd name="adj4" fmla="val 15467439"/>
            <a:gd name="adj5" fmla="val 465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2B02F4-61E9-41D1-A9AE-29BA2F78C195}">
      <dsp:nvSpPr>
        <dsp:cNvPr id="0" name=""/>
        <dsp:cNvSpPr/>
      </dsp:nvSpPr>
      <dsp:spPr>
        <a:xfrm>
          <a:off x="156995" y="3150"/>
          <a:ext cx="3207052" cy="19242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700" kern="1200" dirty="0">
              <a:latin typeface="Segoe Print" panose="02000600000000000000" pitchFamily="2" charset="0"/>
            </a:rPr>
            <a:t>Natančno preberemo navodilo in razmislimo, kaj zahteva od nas.</a:t>
          </a:r>
          <a:endParaRPr lang="en-US" sz="1700" kern="1200" dirty="0">
            <a:latin typeface="Segoe Print" panose="02000600000000000000" pitchFamily="2" charset="0"/>
          </a:endParaRPr>
        </a:p>
      </dsp:txBody>
      <dsp:txXfrm>
        <a:off x="156995" y="3150"/>
        <a:ext cx="3207052" cy="1924231"/>
      </dsp:txXfrm>
    </dsp:sp>
    <dsp:sp modelId="{6A1B3A9D-B96F-43D2-9ABC-5BA73E0255E5}">
      <dsp:nvSpPr>
        <dsp:cNvPr id="0" name=""/>
        <dsp:cNvSpPr/>
      </dsp:nvSpPr>
      <dsp:spPr>
        <a:xfrm>
          <a:off x="3684752" y="3150"/>
          <a:ext cx="3207052" cy="1924231"/>
        </a:xfrm>
        <a:prstGeom prst="rect">
          <a:avLst/>
        </a:prstGeom>
        <a:solidFill>
          <a:schemeClr val="accent2">
            <a:hueOff val="-286716"/>
            <a:satOff val="-6909"/>
            <a:lumOff val="-4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700" kern="1200" dirty="0">
              <a:latin typeface="Segoe Print" panose="02000600000000000000" pitchFamily="2" charset="0"/>
            </a:rPr>
            <a:t>Izberemo vrsto eseja (razpravljalni ali interpretativni).</a:t>
          </a:r>
          <a:endParaRPr lang="en-US" sz="1700" kern="1200" dirty="0">
            <a:latin typeface="Segoe Print" panose="02000600000000000000" pitchFamily="2" charset="0"/>
          </a:endParaRPr>
        </a:p>
      </dsp:txBody>
      <dsp:txXfrm>
        <a:off x="3684752" y="3150"/>
        <a:ext cx="3207052" cy="1924231"/>
      </dsp:txXfrm>
    </dsp:sp>
    <dsp:sp modelId="{C01EEACE-67CA-4CD6-BD70-290D3045E05F}">
      <dsp:nvSpPr>
        <dsp:cNvPr id="0" name=""/>
        <dsp:cNvSpPr/>
      </dsp:nvSpPr>
      <dsp:spPr>
        <a:xfrm>
          <a:off x="7212510" y="3150"/>
          <a:ext cx="3207052" cy="1924231"/>
        </a:xfrm>
        <a:prstGeom prst="rect">
          <a:avLst/>
        </a:prstGeom>
        <a:solidFill>
          <a:schemeClr val="accent2">
            <a:hueOff val="-573433"/>
            <a:satOff val="-13818"/>
            <a:lumOff val="-8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latin typeface="Segoe Print" panose="02000600000000000000" pitchFamily="2" charset="0"/>
            </a:rPr>
            <a:t>PODČRTAMO</a:t>
          </a:r>
          <a:r>
            <a:rPr lang="sl-SI" sz="1600" kern="1200" dirty="0">
              <a:latin typeface="Segoe Print" panose="02000600000000000000" pitchFamily="2" charset="0"/>
            </a:rPr>
            <a:t> VSE usmerjevalne glagole (predstavite, razložite, ovrednotite, povzemite …).</a:t>
          </a:r>
          <a:endParaRPr lang="en-US" sz="1600" kern="1200" dirty="0">
            <a:latin typeface="Segoe Print" panose="02000600000000000000" pitchFamily="2" charset="0"/>
          </a:endParaRPr>
        </a:p>
      </dsp:txBody>
      <dsp:txXfrm>
        <a:off x="7212510" y="3150"/>
        <a:ext cx="3207052" cy="1924231"/>
      </dsp:txXfrm>
    </dsp:sp>
    <dsp:sp modelId="{C8E68266-4388-4608-AEAA-2415BAF0CFF0}">
      <dsp:nvSpPr>
        <dsp:cNvPr id="0" name=""/>
        <dsp:cNvSpPr/>
      </dsp:nvSpPr>
      <dsp:spPr>
        <a:xfrm>
          <a:off x="156995" y="2248086"/>
          <a:ext cx="3207052" cy="1924231"/>
        </a:xfrm>
        <a:prstGeom prst="rect">
          <a:avLst/>
        </a:prstGeom>
        <a:solidFill>
          <a:schemeClr val="accent2">
            <a:hueOff val="-860149"/>
            <a:satOff val="-20726"/>
            <a:lumOff val="-12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>
              <a:latin typeface="Segoe Print" panose="02000600000000000000" pitchFamily="2" charset="0"/>
            </a:rPr>
            <a:t>Označimo ključne vsebinske zahteve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kern="1200" dirty="0">
              <a:latin typeface="Segoe Print" panose="02000600000000000000" pitchFamily="2" charset="0"/>
            </a:rPr>
            <a:t>(slogovna sredstva, odnosi med osebami, posledice njihovih odločitev …).</a:t>
          </a:r>
          <a:endParaRPr lang="en-US" sz="1600" kern="1200" dirty="0">
            <a:latin typeface="Segoe Print" panose="02000600000000000000" pitchFamily="2" charset="0"/>
          </a:endParaRPr>
        </a:p>
      </dsp:txBody>
      <dsp:txXfrm>
        <a:off x="156995" y="2248086"/>
        <a:ext cx="3207052" cy="1924231"/>
      </dsp:txXfrm>
    </dsp:sp>
    <dsp:sp modelId="{2C524284-490B-4221-A06C-DBC1FC0FDD14}">
      <dsp:nvSpPr>
        <dsp:cNvPr id="0" name=""/>
        <dsp:cNvSpPr/>
      </dsp:nvSpPr>
      <dsp:spPr>
        <a:xfrm>
          <a:off x="3684752" y="2248086"/>
          <a:ext cx="3207052" cy="1924231"/>
        </a:xfrm>
        <a:prstGeom prst="rect">
          <a:avLst/>
        </a:prstGeom>
        <a:solidFill>
          <a:schemeClr val="accent2">
            <a:hueOff val="-1146866"/>
            <a:satOff val="-27635"/>
            <a:lumOff val="-16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700" kern="1200" dirty="0">
              <a:latin typeface="Segoe Print" panose="02000600000000000000" pitchFamily="2" charset="0"/>
            </a:rPr>
            <a:t>Ugotovimo, kaj zahteva vsaka točka navodila.</a:t>
          </a:r>
          <a:endParaRPr lang="en-US" sz="1700" kern="1200" dirty="0">
            <a:latin typeface="Segoe Print" panose="02000600000000000000" pitchFamily="2" charset="0"/>
          </a:endParaRPr>
        </a:p>
      </dsp:txBody>
      <dsp:txXfrm>
        <a:off x="3684752" y="2248086"/>
        <a:ext cx="3207052" cy="1924231"/>
      </dsp:txXfrm>
    </dsp:sp>
    <dsp:sp modelId="{9B911FC1-804C-4787-9E94-3F5911F56B5D}">
      <dsp:nvSpPr>
        <dsp:cNvPr id="0" name=""/>
        <dsp:cNvSpPr/>
      </dsp:nvSpPr>
      <dsp:spPr>
        <a:xfrm>
          <a:off x="7212510" y="2248086"/>
          <a:ext cx="3207052" cy="1924231"/>
        </a:xfrm>
        <a:prstGeom prst="rect">
          <a:avLst/>
        </a:prstGeom>
        <a:solidFill>
          <a:schemeClr val="accent2">
            <a:hueOff val="-1433582"/>
            <a:satOff val="-34544"/>
            <a:lumOff val="-20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600" b="1" kern="1200" dirty="0">
              <a:solidFill>
                <a:schemeClr val="tx1"/>
              </a:solidFill>
              <a:latin typeface="Segoe Print" panose="02000600000000000000" pitchFamily="2" charset="0"/>
            </a:rPr>
            <a:t>POGOSTE NAPAKE:</a:t>
          </a:r>
          <a:r>
            <a:rPr lang="sl-SI" sz="1600" b="1" kern="1200" dirty="0">
              <a:latin typeface="Segoe Print" panose="02000600000000000000" pitchFamily="2" charset="0"/>
            </a:rPr>
            <a:t> </a:t>
          </a:r>
          <a:r>
            <a:rPr lang="sl-SI" sz="1600" kern="1200" dirty="0">
              <a:latin typeface="Segoe Print" panose="02000600000000000000" pitchFamily="2" charset="0"/>
            </a:rPr>
            <a:t>Izpuščene oziroma spregledane ali napačno razumljene ključne zahteve v navodilih.</a:t>
          </a:r>
          <a:endParaRPr lang="en-US" sz="1600" kern="1200" dirty="0">
            <a:latin typeface="Segoe Print" panose="02000600000000000000" pitchFamily="2" charset="0"/>
          </a:endParaRPr>
        </a:p>
      </dsp:txBody>
      <dsp:txXfrm>
        <a:off x="7212510" y="2248086"/>
        <a:ext cx="3207052" cy="192423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CC7C9B-C149-440A-995A-773FC4DFB6C0}">
      <dsp:nvSpPr>
        <dsp:cNvPr id="0" name=""/>
        <dsp:cNvSpPr/>
      </dsp:nvSpPr>
      <dsp:spPr>
        <a:xfrm>
          <a:off x="156995" y="3150"/>
          <a:ext cx="3207052" cy="19242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latin typeface="Segoe Print" panose="02000600000000000000" pitchFamily="2" charset="0"/>
            </a:rPr>
            <a:t>Teza je jasna trditev, ki bo usmerjala misli skozi esej. Nanjo se navezujemo skozi CELOTEN esej.</a:t>
          </a:r>
          <a:endParaRPr lang="en-US" sz="1800" kern="1200" dirty="0">
            <a:latin typeface="Segoe Print" panose="02000600000000000000" pitchFamily="2" charset="0"/>
          </a:endParaRPr>
        </a:p>
      </dsp:txBody>
      <dsp:txXfrm>
        <a:off x="156995" y="3150"/>
        <a:ext cx="3207052" cy="1924231"/>
      </dsp:txXfrm>
    </dsp:sp>
    <dsp:sp modelId="{3CE86891-A250-49CB-A837-188802F85C6F}">
      <dsp:nvSpPr>
        <dsp:cNvPr id="0" name=""/>
        <dsp:cNvSpPr/>
      </dsp:nvSpPr>
      <dsp:spPr>
        <a:xfrm>
          <a:off x="3684752" y="3150"/>
          <a:ext cx="3207052" cy="1924231"/>
        </a:xfrm>
        <a:prstGeom prst="rect">
          <a:avLst/>
        </a:prstGeom>
        <a:solidFill>
          <a:schemeClr val="accent2">
            <a:hueOff val="-286716"/>
            <a:satOff val="-6909"/>
            <a:lumOff val="-4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latin typeface="Segoe Print" panose="02000600000000000000" pitchFamily="2" charset="0"/>
            </a:rPr>
            <a:t>Izhaja iz naslova eseja oziroma izhodiščnega odlomka/odlomkov.</a:t>
          </a:r>
          <a:endParaRPr lang="en-US" sz="1800" kern="1200" dirty="0">
            <a:latin typeface="Segoe Print" panose="02000600000000000000" pitchFamily="2" charset="0"/>
          </a:endParaRPr>
        </a:p>
      </dsp:txBody>
      <dsp:txXfrm>
        <a:off x="3684752" y="3150"/>
        <a:ext cx="3207052" cy="1924231"/>
      </dsp:txXfrm>
    </dsp:sp>
    <dsp:sp modelId="{2823C6B8-A93A-41F5-ACF7-CDD7FCC207D7}">
      <dsp:nvSpPr>
        <dsp:cNvPr id="0" name=""/>
        <dsp:cNvSpPr/>
      </dsp:nvSpPr>
      <dsp:spPr>
        <a:xfrm>
          <a:off x="7188200" y="3150"/>
          <a:ext cx="3207052" cy="1924231"/>
        </a:xfrm>
        <a:prstGeom prst="rect">
          <a:avLst/>
        </a:prstGeom>
        <a:solidFill>
          <a:schemeClr val="accent2">
            <a:hueOff val="-573433"/>
            <a:satOff val="-13818"/>
            <a:lumOff val="-8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latin typeface="Segoe Print" panose="02000600000000000000" pitchFamily="2" charset="0"/>
            </a:rPr>
            <a:t>Je jasna, kratka in konkretna (ne presplošna!).</a:t>
          </a:r>
          <a:endParaRPr lang="en-US" sz="1800" kern="1200" dirty="0">
            <a:latin typeface="Segoe Print" panose="02000600000000000000" pitchFamily="2" charset="0"/>
          </a:endParaRPr>
        </a:p>
      </dsp:txBody>
      <dsp:txXfrm>
        <a:off x="7188200" y="3150"/>
        <a:ext cx="3207052" cy="1924231"/>
      </dsp:txXfrm>
    </dsp:sp>
    <dsp:sp modelId="{40804563-2E30-42CB-828A-869ED676F481}">
      <dsp:nvSpPr>
        <dsp:cNvPr id="0" name=""/>
        <dsp:cNvSpPr/>
      </dsp:nvSpPr>
      <dsp:spPr>
        <a:xfrm>
          <a:off x="156995" y="2248086"/>
          <a:ext cx="3207052" cy="1924231"/>
        </a:xfrm>
        <a:prstGeom prst="rect">
          <a:avLst/>
        </a:prstGeom>
        <a:solidFill>
          <a:schemeClr val="accent2">
            <a:hueOff val="-860149"/>
            <a:satOff val="-20726"/>
            <a:lumOff val="-12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latin typeface="Segoe Print" panose="02000600000000000000" pitchFamily="2" charset="0"/>
            </a:rPr>
            <a:t>Zapišemo jo v obliki TRDITVE.</a:t>
          </a:r>
          <a:endParaRPr lang="en-US" sz="1800" kern="1200" dirty="0">
            <a:latin typeface="Segoe Print" panose="02000600000000000000" pitchFamily="2" charset="0"/>
          </a:endParaRPr>
        </a:p>
      </dsp:txBody>
      <dsp:txXfrm>
        <a:off x="156995" y="2248086"/>
        <a:ext cx="3207052" cy="1924231"/>
      </dsp:txXfrm>
    </dsp:sp>
    <dsp:sp modelId="{0E84A1C6-F9B9-4519-BB25-C3E32CFE6C3A}">
      <dsp:nvSpPr>
        <dsp:cNvPr id="0" name=""/>
        <dsp:cNvSpPr/>
      </dsp:nvSpPr>
      <dsp:spPr>
        <a:xfrm>
          <a:off x="3684752" y="2248086"/>
          <a:ext cx="3207052" cy="1924231"/>
        </a:xfrm>
        <a:prstGeom prst="rect">
          <a:avLst/>
        </a:prstGeom>
        <a:solidFill>
          <a:schemeClr val="accent2">
            <a:hueOff val="-1146866"/>
            <a:satOff val="-27635"/>
            <a:lumOff val="-16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kern="1200" dirty="0">
              <a:latin typeface="Segoe Print" panose="02000600000000000000" pitchFamily="2" charset="0"/>
            </a:rPr>
            <a:t>Umestimo jo na konec uvoda, v zaključku jo potrdimo ali ovržemo.</a:t>
          </a:r>
          <a:endParaRPr lang="en-US" sz="1800" kern="1200" dirty="0">
            <a:latin typeface="Segoe Print" panose="02000600000000000000" pitchFamily="2" charset="0"/>
          </a:endParaRPr>
        </a:p>
      </dsp:txBody>
      <dsp:txXfrm>
        <a:off x="3684752" y="2248086"/>
        <a:ext cx="3207052" cy="1924231"/>
      </dsp:txXfrm>
    </dsp:sp>
    <dsp:sp modelId="{8A3CEEC9-4646-40C3-B49D-60FB8D9376F2}">
      <dsp:nvSpPr>
        <dsp:cNvPr id="0" name=""/>
        <dsp:cNvSpPr/>
      </dsp:nvSpPr>
      <dsp:spPr>
        <a:xfrm>
          <a:off x="7191536" y="2251236"/>
          <a:ext cx="3207052" cy="1924231"/>
        </a:xfrm>
        <a:prstGeom prst="rect">
          <a:avLst/>
        </a:prstGeom>
        <a:solidFill>
          <a:schemeClr val="accent2">
            <a:hueOff val="-1433582"/>
            <a:satOff val="-34544"/>
            <a:lumOff val="-20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l-SI" sz="1800" b="1" kern="1200" dirty="0">
              <a:solidFill>
                <a:schemeClr val="tx1"/>
              </a:solidFill>
              <a:latin typeface="Segoe Print" panose="02000600000000000000" pitchFamily="2" charset="0"/>
            </a:rPr>
            <a:t>POGOSTE NAPAKE</a:t>
          </a:r>
          <a:r>
            <a:rPr lang="sl-SI" sz="1800" kern="1200" dirty="0">
              <a:solidFill>
                <a:schemeClr val="tx1"/>
              </a:solidFill>
              <a:latin typeface="Segoe Print" panose="02000600000000000000" pitchFamily="2" charset="0"/>
            </a:rPr>
            <a:t>: </a:t>
          </a:r>
          <a:r>
            <a:rPr lang="sl-SI" sz="1800" kern="1200" dirty="0">
              <a:latin typeface="Segoe Print" panose="02000600000000000000" pitchFamily="2" charset="0"/>
            </a:rPr>
            <a:t>Presplošna ali preširoko zastavljena teza</a:t>
          </a:r>
          <a:r>
            <a:rPr lang="sl-SI" sz="1800" kern="1200" dirty="0"/>
            <a:t>.</a:t>
          </a:r>
          <a:endParaRPr lang="en-US" sz="1800" kern="1200" dirty="0"/>
        </a:p>
      </dsp:txBody>
      <dsp:txXfrm>
        <a:off x="7191536" y="2251236"/>
        <a:ext cx="3207052" cy="19242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" name="Rectangle 67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1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2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3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4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5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6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7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8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9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0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1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3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4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5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6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7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8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9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3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FE54CFE-27A2-A42C-FB4A-4872AF587F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6277" y="2061838"/>
            <a:ext cx="6959446" cy="1662475"/>
          </a:xfrm>
        </p:spPr>
        <p:txBody>
          <a:bodyPr>
            <a:normAutofit/>
          </a:bodyPr>
          <a:lstStyle/>
          <a:p>
            <a:r>
              <a:rPr lang="sl-SI" sz="4800" b="1" dirty="0"/>
              <a:t> </a:t>
            </a:r>
            <a:r>
              <a:rPr lang="sl-SI" sz="6000" b="1" dirty="0">
                <a:latin typeface="Segoe Print" panose="02000600000000000000" pitchFamily="2" charset="0"/>
              </a:rPr>
              <a:t>ŠOLSKI ESEJ</a:t>
            </a:r>
          </a:p>
        </p:txBody>
      </p:sp>
    </p:spTree>
    <p:extLst>
      <p:ext uri="{BB962C8B-B14F-4D97-AF65-F5344CB8AC3E}">
        <p14:creationId xmlns:p14="http://schemas.microsoft.com/office/powerpoint/2010/main" val="408186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53AFB1-E980-3566-CFB4-6A880196F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9">
            <a:extLst>
              <a:ext uri="{FF2B5EF4-FFF2-40B4-BE49-F238E27FC236}">
                <a16:creationId xmlns:a16="http://schemas.microsoft.com/office/drawing/2014/main" id="{1DCECA6D-996A-491F-9000-A1C6DDAB3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11">
            <a:extLst>
              <a:ext uri="{FF2B5EF4-FFF2-40B4-BE49-F238E27FC236}">
                <a16:creationId xmlns:a16="http://schemas.microsoft.com/office/drawing/2014/main" id="{71B9E7F2-705C-4516-9EC3-E4E766F29B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4760" y="0"/>
            <a:ext cx="6917240" cy="6858000"/>
          </a:xfrm>
          <a:prstGeom prst="rect">
            <a:avLst/>
          </a:prstGeom>
          <a:solidFill>
            <a:srgbClr val="000001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13">
            <a:extLst>
              <a:ext uri="{FF2B5EF4-FFF2-40B4-BE49-F238E27FC236}">
                <a16:creationId xmlns:a16="http://schemas.microsoft.com/office/drawing/2014/main" id="{94D407F9-E967-4A7C-ABD7-F02C785FD5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3DF9C388-FC8A-45A4-A408-A212E6E13D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F7607279-0070-4A91-B096-F20D4BE74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9BF3ED43-9007-484E-9C1D-149764271E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2F1D4685-22BB-4258-9723-E205A6D086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ADA3DD5F-22A5-4E26-B496-48BA3C2959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278CB988-737A-4B25-9D27-A302E2935C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2BD577E3-B807-4C27-827A-F67AF7717D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A5172FC1-C96D-49CF-94B5-C9F10E15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B866A937-A7D1-4172-990E-5DD1D713DA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96D52ADC-C82E-4210-8CE1-6FB4D8823B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A323351A-B9A8-4629-9C0A-6D19DE4B45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A533B1E1-5874-4F6E-95E1-34DD4FB7AA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1DEBD598-B4EF-4F00-869C-7EC7C94F3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C4A09323-8C8A-4684-96DD-FA95EB298B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67FB5D8A-E60A-498F-86EF-0E8859B392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A6F733EF-C4C3-4EDD-9243-0DBF15A7E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2138D957-6D1F-4B4C-97A4-3051A18F21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16A32565-55A7-4545-BD5E-54FED7D00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21579139-5196-420E-9427-874C3EFBDD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id="{D1B2C7F4-5F3A-49F5-A1CF-88FA1DCF6F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5">
              <a:extLst>
                <a:ext uri="{FF2B5EF4-FFF2-40B4-BE49-F238E27FC236}">
                  <a16:creationId xmlns:a16="http://schemas.microsoft.com/office/drawing/2014/main" id="{E2CE0B70-3DD1-4A22-B05B-8A70A3372D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6B6439A-6986-4ED1-9F17-A87907F27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4A416F24-F780-43FB-BC89-F41CC5802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22">
              <a:extLst>
                <a:ext uri="{FF2B5EF4-FFF2-40B4-BE49-F238E27FC236}">
                  <a16:creationId xmlns:a16="http://schemas.microsoft.com/office/drawing/2014/main" id="{DCD7711F-E8FC-4082-92BC-F6FCB1190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C39E810-7538-48FC-A39E-D8DD2EBCBF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>
                <a:alpha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87187000-3FC5-CD6D-DE45-207259DB2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/>
          </a:bodyPr>
          <a:lstStyle/>
          <a:p>
            <a:r>
              <a:rPr lang="sl-SI" sz="2500">
                <a:latin typeface="Segoe Print" panose="02000600000000000000" pitchFamily="2" charset="0"/>
              </a:rPr>
              <a:t>RAZLAGALNI/</a:t>
            </a:r>
            <a:br>
              <a:rPr lang="sl-SI" sz="2500">
                <a:latin typeface="Segoe Print" panose="02000600000000000000" pitchFamily="2" charset="0"/>
              </a:rPr>
            </a:br>
            <a:r>
              <a:rPr lang="sl-SI" sz="2500">
                <a:latin typeface="Segoe Print" panose="02000600000000000000" pitchFamily="2" charset="0"/>
              </a:rPr>
              <a:t>INTERPRETATIVNI</a:t>
            </a:r>
            <a:br>
              <a:rPr lang="sl-SI" sz="2500">
                <a:latin typeface="Segoe Print" panose="02000600000000000000" pitchFamily="2" charset="0"/>
              </a:rPr>
            </a:br>
            <a:r>
              <a:rPr lang="sl-SI" sz="2500">
                <a:latin typeface="Segoe Print" panose="02000600000000000000" pitchFamily="2" charset="0"/>
              </a:rPr>
              <a:t>ESEJ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2B6EBE0C-453B-28D4-C3A7-023731C425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2473538"/>
              </p:ext>
            </p:extLst>
          </p:nvPr>
        </p:nvGraphicFramePr>
        <p:xfrm>
          <a:off x="4983162" y="87549"/>
          <a:ext cx="6845671" cy="6517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03163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132F78-58CF-A2C5-BB93-CC8852A4A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E2DC006-078F-50A6-ECE8-7D3B31252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sl-SI" sz="2500" b="1">
                <a:latin typeface="Segoe Print" panose="02000600000000000000" pitchFamily="2" charset="0"/>
              </a:rPr>
              <a:t>TRODELNA ZGRADBA </a:t>
            </a:r>
            <a:br>
              <a:rPr lang="sl-SI" sz="2500">
                <a:latin typeface="Segoe Print" panose="02000600000000000000" pitchFamily="2" charset="0"/>
              </a:rPr>
            </a:br>
            <a:br>
              <a:rPr lang="sl-SI" sz="2500">
                <a:latin typeface="Segoe Print" panose="02000600000000000000" pitchFamily="2" charset="0"/>
              </a:rPr>
            </a:br>
            <a:r>
              <a:rPr lang="sl-SI" sz="2500">
                <a:latin typeface="Segoe Print" panose="02000600000000000000" pitchFamily="2" charset="0"/>
              </a:rPr>
              <a:t>Esej naj vsebuje </a:t>
            </a:r>
            <a:br>
              <a:rPr lang="sl-SI" sz="2500">
                <a:latin typeface="Segoe Print" panose="02000600000000000000" pitchFamily="2" charset="0"/>
              </a:rPr>
            </a:br>
            <a:r>
              <a:rPr lang="sl-SI" sz="2500" b="1">
                <a:latin typeface="Segoe Print" panose="02000600000000000000" pitchFamily="2" charset="0"/>
              </a:rPr>
              <a:t>od 5 do 7 </a:t>
            </a:r>
            <a:r>
              <a:rPr lang="sl-SI" sz="2500">
                <a:latin typeface="Segoe Print" panose="02000600000000000000" pitchFamily="2" charset="0"/>
              </a:rPr>
              <a:t>odstavkov.</a:t>
            </a:r>
            <a:br>
              <a:rPr lang="sl-SI" sz="2500">
                <a:latin typeface="Segoe Print" panose="02000600000000000000" pitchFamily="2" charset="0"/>
              </a:rPr>
            </a:br>
            <a:endParaRPr lang="sl-SI" sz="2500">
              <a:latin typeface="Segoe Print" panose="02000600000000000000" pitchFamily="2" charset="0"/>
            </a:endParaRP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D73706B6-C701-8A4E-6029-318405BC81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857452"/>
              </p:ext>
            </p:extLst>
          </p:nvPr>
        </p:nvGraphicFramePr>
        <p:xfrm>
          <a:off x="4630366" y="165370"/>
          <a:ext cx="7383293" cy="6692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8809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C6A652-9EB3-682D-4A94-BA0E4A8C5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831267-5CAE-41B8-A1CC-66FE1628A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437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79EE808-85F9-455B-B8F9-FBE90075F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89DCC09-ED44-478A-8F79-A02EBAF7A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8E2E2454-5C03-4173-B8FE-1AB94658D4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2E8C684E-09F3-4317-A7D3-3D18C35931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5505EC4-4943-4963-98E8-69AF3FDF0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4562C7B8-8AFB-4DDB-B72F-284990D5C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C3443E48-282C-4250-A466-0EC71FB9E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E1DA5A47-4EF3-4987-A0B2-0D48C03004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97C0249-6965-4479-85DD-65D339807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593CC77F-968A-4E39-A274-8278279149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1238E5CF-CAEC-4B5C-9DB6-A40F03FB3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BD96636-6E63-4D65-A35C-92653FC48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8D56D53D-1432-4D95-B0DD-3799916FD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15107AD-3A21-4847-8F6C-C406292763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74B4AC16-93AF-4037-B469-BD1BAB95C9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57AEC385-0F84-4743-A483-0E97114463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90B47478-85F0-4BCA-9C98-48B633FD5A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C8F8E9C6-76DE-42DF-9CD7-B9789CDE15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660FFC41-5F89-4B42-913F-7FB1780636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B956442-7A16-4B5B-908F-D69FC0A93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B54D797E-632B-4287-907B-A96D2CCBF4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BF7D9703-D82B-498D-AA68-475F298FA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8D580F2-1EDA-4B5F-98EB-EF8F18E9B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E0F2EADF-2A67-482F-B290-DED5172BB6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9BCFDA0-B04D-4835-A135-02F8969F3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DD3C0B8-C176-40C2-93F5-670E2BAC7D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933967A3-8AC4-D399-0344-646D23CB5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sl-SI" sz="3400" b="1" dirty="0">
                <a:latin typeface="Segoe Print" panose="02000600000000000000" pitchFamily="2" charset="0"/>
              </a:rPr>
              <a:t>TOČKOVANJE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3656E75-86F3-3E49-D64C-EF8BAF34E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70822"/>
            <a:ext cx="6281873" cy="645104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sl-SI" sz="2000" dirty="0">
                <a:solidFill>
                  <a:srgbClr val="FF0000"/>
                </a:solidFill>
                <a:latin typeface="Segoe Print" panose="02000600000000000000" pitchFamily="2" charset="0"/>
              </a:rPr>
              <a:t>Vsebina (do 30 točk): </a:t>
            </a:r>
          </a:p>
          <a:p>
            <a:pPr>
              <a:lnSpc>
                <a:spcPct val="110000"/>
              </a:lnSpc>
            </a:pPr>
            <a:r>
              <a:rPr lang="sl-SI" sz="2000" dirty="0">
                <a:latin typeface="Segoe Print" panose="02000600000000000000" pitchFamily="2" charset="0"/>
              </a:rPr>
              <a:t>povezanost z esejskimi smernicami, </a:t>
            </a:r>
          </a:p>
          <a:p>
            <a:pPr>
              <a:lnSpc>
                <a:spcPct val="110000"/>
              </a:lnSpc>
            </a:pPr>
            <a:r>
              <a:rPr lang="sl-SI" sz="2000" dirty="0">
                <a:latin typeface="Segoe Print" panose="02000600000000000000" pitchFamily="2" charset="0"/>
              </a:rPr>
              <a:t>umestitev odlomka v celotno besedilo, </a:t>
            </a:r>
          </a:p>
          <a:p>
            <a:pPr>
              <a:lnSpc>
                <a:spcPct val="110000"/>
              </a:lnSpc>
            </a:pPr>
            <a:r>
              <a:rPr lang="sl-SI" sz="2000" dirty="0">
                <a:latin typeface="Segoe Print" panose="02000600000000000000" pitchFamily="2" charset="0"/>
              </a:rPr>
              <a:t>ubeseditev doživljanja odlomka ali besedila, </a:t>
            </a:r>
          </a:p>
          <a:p>
            <a:pPr>
              <a:lnSpc>
                <a:spcPct val="110000"/>
              </a:lnSpc>
            </a:pPr>
            <a:r>
              <a:rPr lang="sl-SI" sz="2000" dirty="0">
                <a:latin typeface="Segoe Print" panose="02000600000000000000" pitchFamily="2" charset="0"/>
              </a:rPr>
              <a:t>razlaga/interpretacija odlomka: prepoznavanje, poimenovanje, razumevanje pomena in vloge sestavin, utemeljevanje učinkovanja jezikovno-slogovnih sredstev, vrednotenje.</a:t>
            </a:r>
          </a:p>
          <a:p>
            <a:pPr marL="0" indent="0">
              <a:lnSpc>
                <a:spcPct val="110000"/>
              </a:lnSpc>
              <a:buNone/>
            </a:pPr>
            <a:endParaRPr lang="sl-SI" sz="2000" dirty="0">
              <a:latin typeface="Segoe Print" panose="02000600000000000000" pitchFamily="2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pl-PL" sz="2000" dirty="0">
                <a:solidFill>
                  <a:srgbClr val="FF0000"/>
                </a:solidFill>
                <a:latin typeface="Segoe Print" panose="02000600000000000000" pitchFamily="2" charset="0"/>
              </a:rPr>
              <a:t>Jezik (do 20 točk): </a:t>
            </a:r>
          </a:p>
          <a:p>
            <a:pPr>
              <a:lnSpc>
                <a:spcPct val="110000"/>
              </a:lnSpc>
            </a:pPr>
            <a:r>
              <a:rPr lang="pl-PL" sz="2000" dirty="0">
                <a:latin typeface="Segoe Print" panose="02000600000000000000" pitchFamily="2" charset="0"/>
              </a:rPr>
              <a:t>jezikovna pravilnost (do 8 točk), </a:t>
            </a:r>
          </a:p>
          <a:p>
            <a:pPr>
              <a:lnSpc>
                <a:spcPct val="110000"/>
              </a:lnSpc>
            </a:pPr>
            <a:r>
              <a:rPr lang="pl-PL" sz="2000" dirty="0">
                <a:latin typeface="Segoe Print" panose="02000600000000000000" pitchFamily="2" charset="0"/>
              </a:rPr>
              <a:t>be</a:t>
            </a:r>
            <a:r>
              <a:rPr lang="sl-SI" sz="2000" dirty="0">
                <a:latin typeface="Segoe Print" panose="02000600000000000000" pitchFamily="2" charset="0"/>
              </a:rPr>
              <a:t>sedišče in slog povedi (do 6 točk), </a:t>
            </a:r>
          </a:p>
          <a:p>
            <a:pPr>
              <a:lnSpc>
                <a:spcPct val="110000"/>
              </a:lnSpc>
            </a:pPr>
            <a:r>
              <a:rPr lang="sl-SI" sz="2000" dirty="0">
                <a:latin typeface="Segoe Print" panose="02000600000000000000" pitchFamily="2" charset="0"/>
              </a:rPr>
              <a:t>zgradba (do 6 točk).</a:t>
            </a:r>
          </a:p>
        </p:txBody>
      </p:sp>
    </p:spTree>
    <p:extLst>
      <p:ext uri="{BB962C8B-B14F-4D97-AF65-F5344CB8AC3E}">
        <p14:creationId xmlns:p14="http://schemas.microsoft.com/office/powerpoint/2010/main" val="671942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Brizgljaj">
            <a:extLst>
              <a:ext uri="{FF2B5EF4-FFF2-40B4-BE49-F238E27FC236}">
                <a16:creationId xmlns:a16="http://schemas.microsoft.com/office/drawing/2014/main" id="{55FEFFAD-B0E2-6B03-A7C7-5F3D4AFB9C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80043" y="568335"/>
            <a:ext cx="3230853" cy="3230853"/>
          </a:xfrm>
          <a:prstGeom prst="rect">
            <a:avLst/>
          </a:prstGeom>
          <a:ln w="12700">
            <a:noFill/>
          </a:ln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61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5588FF05-AFB9-4EB0-A821-89891DFA3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982" y="4293388"/>
            <a:ext cx="8833655" cy="727748"/>
          </a:xfrm>
        </p:spPr>
        <p:txBody>
          <a:bodyPr vert="horz" lIns="228600" tIns="228600" rIns="228600" bIns="0" rtlCol="0" anchor="b">
            <a:noAutofit/>
          </a:bodyPr>
          <a:lstStyle/>
          <a:p>
            <a:pPr>
              <a:lnSpc>
                <a:spcPct val="80000"/>
              </a:lnSpc>
            </a:pPr>
            <a:r>
              <a:rPr lang="en-US" b="1" dirty="0">
                <a:latin typeface="Segoe Print" panose="02000600000000000000" pitchFamily="2" charset="0"/>
              </a:rPr>
              <a:t>KAKO NAPIŠEMO ESEJ?</a:t>
            </a:r>
          </a:p>
        </p:txBody>
      </p:sp>
    </p:spTree>
    <p:extLst>
      <p:ext uri="{BB962C8B-B14F-4D97-AF65-F5344CB8AC3E}">
        <p14:creationId xmlns:p14="http://schemas.microsoft.com/office/powerpoint/2010/main" val="2982115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C18F54-03BD-F727-B257-A3CFA07D4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800" dirty="0">
                <a:latin typeface="Segoe Print" panose="02000600000000000000" pitchFamily="2" charset="0"/>
              </a:rPr>
              <a:t>PRIPRAVA </a:t>
            </a:r>
            <a:br>
              <a:rPr lang="sl-SI" sz="3800" dirty="0">
                <a:latin typeface="Segoe Print" panose="02000600000000000000" pitchFamily="2" charset="0"/>
              </a:rPr>
            </a:br>
            <a:r>
              <a:rPr lang="sl-SI" sz="3800" dirty="0">
                <a:latin typeface="Segoe Print" panose="02000600000000000000" pitchFamily="2" charset="0"/>
              </a:rPr>
              <a:t>NA ESEJ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B5B599FA-3142-BE2F-46A5-BA39504881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618949"/>
              </p:ext>
            </p:extLst>
          </p:nvPr>
        </p:nvGraphicFramePr>
        <p:xfrm>
          <a:off x="4568211" y="126461"/>
          <a:ext cx="7532997" cy="6695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značba mesta vsebine 2">
            <a:extLst>
              <a:ext uri="{FF2B5EF4-FFF2-40B4-BE49-F238E27FC236}">
                <a16:creationId xmlns:a16="http://schemas.microsoft.com/office/drawing/2014/main" id="{93CE8F46-A999-3486-2DB4-3952C986E87F}"/>
              </a:ext>
            </a:extLst>
          </p:cNvPr>
          <p:cNvSpPr txBox="1">
            <a:spLocks/>
          </p:cNvSpPr>
          <p:nvPr/>
        </p:nvSpPr>
        <p:spPr>
          <a:xfrm>
            <a:off x="708029" y="5304804"/>
            <a:ext cx="3860182" cy="1426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sl-SI" sz="2000" dirty="0"/>
          </a:p>
          <a:p>
            <a:pPr marL="0" indent="0">
              <a:buFont typeface="Wingdings" panose="05000000000000000000" pitchFamily="2" charset="2"/>
              <a:buNone/>
            </a:pPr>
            <a:r>
              <a:rPr lang="sl-SI" sz="2000" b="1" dirty="0">
                <a:solidFill>
                  <a:srgbClr val="FF0000"/>
                </a:solidFill>
                <a:latin typeface="Segoe Print" panose="02000600000000000000" pitchFamily="2" charset="0"/>
              </a:rPr>
              <a:t>POGOSTE NAPAKE: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Površno branje, nepoznavanje vsebine in konteksta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70143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E07CFF-ACA1-B373-8C45-3C2AFBD0B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DECD06CF-4BAC-42A4-BF91-902085B7B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126" y="559986"/>
            <a:ext cx="8673427" cy="1048945"/>
          </a:xfrm>
        </p:spPr>
        <p:txBody>
          <a:bodyPr>
            <a:noAutofit/>
          </a:bodyPr>
          <a:lstStyle/>
          <a:p>
            <a:r>
              <a:rPr lang="sl-SI" sz="4500" b="1" dirty="0">
                <a:solidFill>
                  <a:srgbClr val="FF0000"/>
                </a:solidFill>
                <a:latin typeface="Segoe Print" panose="02000600000000000000" pitchFamily="2" charset="0"/>
              </a:rPr>
              <a:t>RAZČLENIMO NAVODILO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B9C85183-4C94-3298-EB3E-B6CE70B0B1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570165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9480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D0CEB6B-368E-B01C-F2E4-D9C428E0F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928" y="1124998"/>
            <a:ext cx="3456122" cy="4589717"/>
          </a:xfrm>
        </p:spPr>
        <p:txBody>
          <a:bodyPr>
            <a:normAutofit/>
          </a:bodyPr>
          <a:lstStyle/>
          <a:p>
            <a:r>
              <a:rPr lang="sl-SI" sz="4400" b="1" dirty="0">
                <a:latin typeface="Segoe Print" panose="02000600000000000000" pitchFamily="2" charset="0"/>
              </a:rPr>
              <a:t>OBVEZEN OSNUTEK</a:t>
            </a:r>
            <a:br>
              <a:rPr lang="sl-SI" sz="4400" b="1" dirty="0">
                <a:latin typeface="Segoe Print" panose="02000600000000000000" pitchFamily="2" charset="0"/>
              </a:rPr>
            </a:br>
            <a:br>
              <a:rPr lang="sl-SI" sz="4400" b="1" dirty="0">
                <a:latin typeface="Segoe Print" panose="02000600000000000000" pitchFamily="2" charset="0"/>
              </a:rPr>
            </a:br>
            <a:r>
              <a:rPr lang="sl-SI" sz="4400" b="1" dirty="0">
                <a:latin typeface="Segoe Print" panose="02000600000000000000" pitchFamily="2" charset="0"/>
              </a:rPr>
              <a:t>(</a:t>
            </a:r>
            <a:r>
              <a:rPr lang="sl-SI" sz="3200" b="1" dirty="0">
                <a:latin typeface="Segoe Print" panose="02000600000000000000" pitchFamily="2" charset="0"/>
              </a:rPr>
              <a:t>40-odstotkov časa)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A0E2A75-09D0-D43E-2E3D-D312FE0D4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056" y="231112"/>
            <a:ext cx="6645281" cy="645104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sl-SI" dirty="0">
                <a:latin typeface="Segoe Print" panose="02000600000000000000" pitchFamily="2" charset="0"/>
              </a:rPr>
              <a:t>Osnutek nam pomaga, da ohranjamo rdečo nit in enakovredno obravnavamo vse sestavine navodila.</a:t>
            </a:r>
          </a:p>
          <a:p>
            <a:pPr>
              <a:lnSpc>
                <a:spcPct val="110000"/>
              </a:lnSpc>
            </a:pPr>
            <a:r>
              <a:rPr lang="sl-SI" dirty="0">
                <a:latin typeface="Segoe Print" panose="02000600000000000000" pitchFamily="2" charset="0"/>
              </a:rPr>
              <a:t>Osnutku namenimo dovolj časa.</a:t>
            </a:r>
          </a:p>
          <a:p>
            <a:pPr>
              <a:lnSpc>
                <a:spcPct val="110000"/>
              </a:lnSpc>
            </a:pPr>
            <a:r>
              <a:rPr lang="sl-SI" dirty="0">
                <a:latin typeface="Segoe Print" panose="02000600000000000000" pitchFamily="2" charset="0"/>
              </a:rPr>
              <a:t>Zapišemo KLJUČNE TOČKE (nikoli celotnih povedi!) ali miselni vzorec.</a:t>
            </a:r>
          </a:p>
          <a:p>
            <a:pPr>
              <a:lnSpc>
                <a:spcPct val="110000"/>
              </a:lnSpc>
            </a:pPr>
            <a:r>
              <a:rPr lang="sl-SI" dirty="0">
                <a:latin typeface="Segoe Print" panose="02000600000000000000" pitchFamily="2" charset="0"/>
              </a:rPr>
              <a:t>Sledimo navodilom in vsako zahtevo razdelamo v podteme.</a:t>
            </a:r>
          </a:p>
          <a:p>
            <a:pPr>
              <a:lnSpc>
                <a:spcPct val="110000"/>
              </a:lnSpc>
            </a:pPr>
            <a:r>
              <a:rPr lang="sl-SI" dirty="0">
                <a:latin typeface="Segoe Print" panose="02000600000000000000" pitchFamily="2" charset="0"/>
              </a:rPr>
              <a:t>Razmislek: postaviti ustrezno tezo v trdilni obliki, kaj bom pisal v posameznem odstavku; koliko bo odstavkov v jedrnem delu; kako bom izpeljal zaključek, kako povezal uvod in zaključek …</a:t>
            </a:r>
          </a:p>
          <a:p>
            <a:pPr>
              <a:lnSpc>
                <a:spcPct val="110000"/>
              </a:lnSpc>
            </a:pPr>
            <a:r>
              <a:rPr lang="sl-SI" dirty="0">
                <a:latin typeface="Segoe Print" panose="02000600000000000000" pitchFamily="2" charset="0"/>
              </a:rPr>
              <a:t>Preverimo, ali smo vključili vse zahteve, ki smo si jih predhodno OBVEZNO PODČRTALI.</a:t>
            </a:r>
          </a:p>
          <a:p>
            <a:pPr>
              <a:lnSpc>
                <a:spcPct val="110000"/>
              </a:lnSpc>
            </a:pPr>
            <a:endParaRPr lang="sl-SI" dirty="0">
              <a:latin typeface="Segoe Print" panose="02000600000000000000" pitchFamily="2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sl-SI" b="1" dirty="0">
                <a:solidFill>
                  <a:srgbClr val="FF0000"/>
                </a:solidFill>
                <a:latin typeface="Segoe Print" panose="02000600000000000000" pitchFamily="2" charset="0"/>
              </a:rPr>
              <a:t>POGOSTE NAPAKE</a:t>
            </a:r>
          </a:p>
          <a:p>
            <a:pPr>
              <a:lnSpc>
                <a:spcPct val="110000"/>
              </a:lnSpc>
            </a:pPr>
            <a:r>
              <a:rPr lang="sl-SI" dirty="0">
                <a:latin typeface="Segoe Print" panose="02000600000000000000" pitchFamily="2" charset="0"/>
              </a:rPr>
              <a:t>Skromen in nenatančen osnutek, neupoštevanje zahtev iz navodil</a:t>
            </a:r>
          </a:p>
          <a:p>
            <a:pPr>
              <a:lnSpc>
                <a:spcPct val="110000"/>
              </a:lnSpc>
            </a:pPr>
            <a:endParaRPr lang="sl-SI" sz="1400" dirty="0"/>
          </a:p>
        </p:txBody>
      </p:sp>
    </p:spTree>
    <p:extLst>
      <p:ext uri="{BB962C8B-B14F-4D97-AF65-F5344CB8AC3E}">
        <p14:creationId xmlns:p14="http://schemas.microsoft.com/office/powerpoint/2010/main" val="3082695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B5246-4155-EDD4-EB88-887654456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06E344-B791-70B8-E4D0-82DBE523E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latin typeface="Segoe Print" panose="02000600000000000000" pitchFamily="2" charset="0"/>
              </a:rPr>
              <a:t>UVOD</a:t>
            </a:r>
            <a:br>
              <a:rPr lang="sl-SI" b="1" dirty="0">
                <a:latin typeface="Segoe Print" panose="02000600000000000000" pitchFamily="2" charset="0"/>
              </a:rPr>
            </a:br>
            <a:br>
              <a:rPr lang="sl-SI" b="1" dirty="0">
                <a:latin typeface="Segoe Print" panose="02000600000000000000" pitchFamily="2" charset="0"/>
              </a:rPr>
            </a:br>
            <a:r>
              <a:rPr lang="sl-SI" sz="3400" b="1" dirty="0">
                <a:latin typeface="Segoe Print" panose="02000600000000000000" pitchFamily="2" charset="0"/>
              </a:rPr>
              <a:t>En odstavek</a:t>
            </a:r>
            <a:endParaRPr lang="sl-SI" b="1" dirty="0">
              <a:latin typeface="Segoe Print" panose="02000600000000000000" pitchFamily="2" charset="0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69A7F99-ED7B-BAA8-E756-CCC16CD14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252919"/>
            <a:ext cx="6281873" cy="62548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1900" dirty="0">
                <a:solidFill>
                  <a:srgbClr val="FF0000"/>
                </a:solidFill>
                <a:latin typeface="Segoe Print" panose="02000600000000000000" pitchFamily="2" charset="0"/>
              </a:rPr>
              <a:t>EN ODSTAVEK – ne sme biti daljši od katerega koli jedrnega odstavka. UVOD in ZAKLJUČEK naj bosta </a:t>
            </a:r>
            <a:r>
              <a:rPr lang="sl-SI" sz="1900" dirty="0" err="1">
                <a:solidFill>
                  <a:srgbClr val="FF0000"/>
                </a:solidFill>
                <a:latin typeface="Segoe Print" panose="02000600000000000000" pitchFamily="2" charset="0"/>
              </a:rPr>
              <a:t>pbl</a:t>
            </a:r>
            <a:r>
              <a:rPr lang="sl-SI" sz="1900" dirty="0">
                <a:solidFill>
                  <a:srgbClr val="FF0000"/>
                </a:solidFill>
                <a:latin typeface="Segoe Print" panose="02000600000000000000" pitchFamily="2" charset="0"/>
              </a:rPr>
              <a:t>. enako dolga.</a:t>
            </a:r>
          </a:p>
          <a:p>
            <a:r>
              <a:rPr lang="sl-SI" sz="1900" dirty="0">
                <a:latin typeface="Segoe Print" panose="02000600000000000000" pitchFamily="2" charset="0"/>
              </a:rPr>
              <a:t>Odpira esejsko temo.</a:t>
            </a:r>
          </a:p>
          <a:p>
            <a:r>
              <a:rPr lang="sl-SI" sz="1900" dirty="0">
                <a:latin typeface="Segoe Print" panose="02000600000000000000" pitchFamily="2" charset="0"/>
              </a:rPr>
              <a:t>Napovemo temo (od splošnega h konkretnemu).</a:t>
            </a:r>
          </a:p>
          <a:p>
            <a:r>
              <a:rPr lang="sl-SI" sz="1900" dirty="0">
                <a:latin typeface="Segoe Print" panose="02000600000000000000" pitchFamily="2" charset="0"/>
              </a:rPr>
              <a:t>Oblikujemo uvodno trditev oziroma </a:t>
            </a:r>
            <a:r>
              <a:rPr lang="sl-SI" sz="1900" b="1" dirty="0">
                <a:latin typeface="Segoe Print" panose="02000600000000000000" pitchFamily="2" charset="0"/>
              </a:rPr>
              <a:t>TEZO</a:t>
            </a:r>
            <a:r>
              <a:rPr lang="sl-SI" sz="1900" dirty="0">
                <a:latin typeface="Segoe Print" panose="02000600000000000000" pitchFamily="2" charset="0"/>
              </a:rPr>
              <a:t>: nanaša se na naslov oziroma izbrani problem. Zapišemo jo v obliki </a:t>
            </a:r>
            <a:r>
              <a:rPr lang="sl-SI" sz="1900" b="1" dirty="0">
                <a:latin typeface="Segoe Print" panose="02000600000000000000" pitchFamily="2" charset="0"/>
              </a:rPr>
              <a:t>TRDILNE</a:t>
            </a:r>
            <a:r>
              <a:rPr lang="sl-SI" sz="1900" dirty="0">
                <a:latin typeface="Segoe Print" panose="02000600000000000000" pitchFamily="2" charset="0"/>
              </a:rPr>
              <a:t> povedi.</a:t>
            </a:r>
          </a:p>
          <a:p>
            <a:r>
              <a:rPr lang="sl-SI" sz="1900" dirty="0">
                <a:latin typeface="Segoe Print" panose="02000600000000000000" pitchFamily="2" charset="0"/>
              </a:rPr>
              <a:t>Navedemo literarni kontekst: navedemo besedila (literarno </a:t>
            </a:r>
            <a:r>
              <a:rPr lang="sl-SI" sz="1900" b="1" dirty="0">
                <a:latin typeface="Segoe Print" panose="02000600000000000000" pitchFamily="2" charset="0"/>
              </a:rPr>
              <a:t>vrsto</a:t>
            </a:r>
            <a:r>
              <a:rPr lang="sl-SI" sz="1900" dirty="0">
                <a:latin typeface="Segoe Print" panose="02000600000000000000" pitchFamily="2" charset="0"/>
              </a:rPr>
              <a:t>), o katerih bomo pisali in njihove avtorje – povežemo s temo in tezo. </a:t>
            </a:r>
          </a:p>
          <a:p>
            <a:pPr marL="0" indent="0">
              <a:buNone/>
            </a:pPr>
            <a:r>
              <a:rPr lang="sl-SI" sz="1900" dirty="0">
                <a:latin typeface="Segoe Print" panose="02000600000000000000" pitchFamily="2" charset="0"/>
              </a:rPr>
              <a:t>!!! Vse to navedemo zgolj v ENI ali dveh povedi (največ dve povedi) – </a:t>
            </a:r>
            <a:r>
              <a:rPr lang="sl-SI" sz="1900" b="1" dirty="0">
                <a:latin typeface="Segoe Print" panose="02000600000000000000" pitchFamily="2" charset="0"/>
              </a:rPr>
              <a:t>NE</a:t>
            </a:r>
            <a:r>
              <a:rPr lang="sl-SI" sz="1900" dirty="0">
                <a:latin typeface="Segoe Print" panose="02000600000000000000" pitchFamily="2" charset="0"/>
              </a:rPr>
              <a:t> PIŠEMO podatkov o avtorju/avtorjih ali podrobno navajamo značilnosti obdobja!!!</a:t>
            </a:r>
          </a:p>
        </p:txBody>
      </p:sp>
    </p:spTree>
    <p:extLst>
      <p:ext uri="{BB962C8B-B14F-4D97-AF65-F5344CB8AC3E}">
        <p14:creationId xmlns:p14="http://schemas.microsoft.com/office/powerpoint/2010/main" val="30342942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047C2F-3B8A-BFD3-DCEC-89F100C5E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41EC9EFF-6DFE-486B-8AF4-3BC702CB0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0761" y="471016"/>
            <a:ext cx="8673427" cy="1048945"/>
          </a:xfrm>
        </p:spPr>
        <p:txBody>
          <a:bodyPr>
            <a:normAutofit/>
          </a:bodyPr>
          <a:lstStyle/>
          <a:p>
            <a:r>
              <a:rPr lang="sl-SI" b="1" dirty="0">
                <a:solidFill>
                  <a:srgbClr val="FF0000"/>
                </a:solidFill>
                <a:latin typeface="Segoe Print" panose="02000600000000000000" pitchFamily="2" charset="0"/>
              </a:rPr>
              <a:t>OBLIKUJEMO UVODNO TEZO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8EAAF158-6907-04F0-D366-F95E4E67F7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7116425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89803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8B8A89-4C92-1021-72B4-EDADE729C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B6BCA62-D24B-094D-ACA1-4A0F57BA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928" y="1124998"/>
            <a:ext cx="3456122" cy="4589717"/>
          </a:xfrm>
        </p:spPr>
        <p:txBody>
          <a:bodyPr>
            <a:normAutofit/>
          </a:bodyPr>
          <a:lstStyle/>
          <a:p>
            <a:pPr algn="l"/>
            <a:br>
              <a:rPr lang="sl-SI" sz="4800" b="1">
                <a:latin typeface="Segoe Print" panose="02000600000000000000" pitchFamily="2" charset="0"/>
              </a:rPr>
            </a:br>
            <a:br>
              <a:rPr lang="sl-SI" sz="4800" b="1">
                <a:latin typeface="Segoe Print" panose="02000600000000000000" pitchFamily="2" charset="0"/>
              </a:rPr>
            </a:br>
            <a:r>
              <a:rPr lang="sl-SI" sz="4800" b="1">
                <a:latin typeface="Segoe Print" panose="02000600000000000000" pitchFamily="2" charset="0"/>
              </a:rPr>
              <a:t>JEDRO</a:t>
            </a:r>
            <a:br>
              <a:rPr lang="sl-SI" sz="4800" b="1">
                <a:latin typeface="Segoe Print" panose="02000600000000000000" pitchFamily="2" charset="0"/>
              </a:rPr>
            </a:br>
            <a:br>
              <a:rPr lang="sl-SI" sz="4800" b="1">
                <a:latin typeface="Segoe Print" panose="02000600000000000000" pitchFamily="2" charset="0"/>
              </a:rPr>
            </a:br>
            <a:endParaRPr lang="sl-SI" sz="4800" b="1">
              <a:latin typeface="Segoe Print" panose="02000600000000000000" pitchFamily="2" charset="0"/>
            </a:endParaRPr>
          </a:p>
        </p:txBody>
      </p:sp>
      <p:sp>
        <p:nvSpPr>
          <p:cNvPr id="36" name="Označba mesta vsebine 2">
            <a:extLst>
              <a:ext uri="{FF2B5EF4-FFF2-40B4-BE49-F238E27FC236}">
                <a16:creationId xmlns:a16="http://schemas.microsoft.com/office/drawing/2014/main" id="{DFDF9A46-853D-A1DF-0D2D-53BD53A67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788" y="200967"/>
            <a:ext cx="6486211" cy="64008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endParaRPr lang="sl-SI" sz="1500" dirty="0"/>
          </a:p>
          <a:p>
            <a:pPr>
              <a:lnSpc>
                <a:spcPct val="110000"/>
              </a:lnSpc>
            </a:pPr>
            <a:endParaRPr lang="sl-SI" sz="1900" dirty="0">
              <a:latin typeface="Segoe Print" panose="02000600000000000000" pitchFamily="2" charset="0"/>
            </a:endParaRP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Skladno z navodili razpravljamo o uvodni tezi oziroma razlagamo odlomek.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Uvodno trditev osvetlimo z različnih zornih kotov.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Postavimo </a:t>
            </a:r>
            <a:r>
              <a:rPr lang="sl-SI" sz="1900" dirty="0" err="1">
                <a:latin typeface="Segoe Print" panose="02000600000000000000" pitchFamily="2" charset="0"/>
              </a:rPr>
              <a:t>podteze</a:t>
            </a:r>
            <a:r>
              <a:rPr lang="sl-SI" sz="1900" dirty="0">
                <a:latin typeface="Segoe Print" panose="02000600000000000000" pitchFamily="2" charset="0"/>
              </a:rPr>
              <a:t>, jih poglobljeno razčlenimo.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Dele navodil je priporočljivo obravnavati </a:t>
            </a:r>
            <a:r>
              <a:rPr lang="sl-SI" sz="1900" b="1" dirty="0">
                <a:latin typeface="Segoe Print" panose="02000600000000000000" pitchFamily="2" charset="0"/>
              </a:rPr>
              <a:t>PO VRSTI </a:t>
            </a:r>
            <a:r>
              <a:rPr lang="sl-SI" sz="1900" dirty="0">
                <a:latin typeface="Segoe Print" panose="02000600000000000000" pitchFamily="2" charset="0"/>
              </a:rPr>
              <a:t>– od prvega do zadnjega. S tem izboljšamo PREGLEDNOST.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Držimo se osnutka – v vsakem odstavku obravnavaj po eno ali dve točki navodila.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Vsaka trditev naj bo utemeljena s primeri iz besedila.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Poskrbimo za urejeno zgradbo odstavkov: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sl-SI" sz="1900" dirty="0">
                <a:solidFill>
                  <a:srgbClr val="FF0000"/>
                </a:solidFill>
                <a:latin typeface="Segoe Print" panose="02000600000000000000" pitchFamily="2" charset="0"/>
              </a:rPr>
              <a:t>UVODNA TRDITEV (PODTEZA) + UTEMELJEVANJE/RAZLAGA + SKLEP ODSTAVKA</a:t>
            </a:r>
          </a:p>
          <a:p>
            <a:pPr marL="0" indent="0">
              <a:lnSpc>
                <a:spcPct val="110000"/>
              </a:lnSpc>
              <a:buNone/>
            </a:pPr>
            <a:endParaRPr lang="sl-SI" sz="1500" dirty="0">
              <a:latin typeface="Segoe Print" panose="02000600000000000000" pitchFamily="2" charset="0"/>
            </a:endParaRPr>
          </a:p>
          <a:p>
            <a:pPr>
              <a:lnSpc>
                <a:spcPct val="110000"/>
              </a:lnSpc>
            </a:pPr>
            <a:endParaRPr lang="sl-SI" sz="1500" dirty="0"/>
          </a:p>
        </p:txBody>
      </p:sp>
    </p:spTree>
    <p:extLst>
      <p:ext uri="{BB962C8B-B14F-4D97-AF65-F5344CB8AC3E}">
        <p14:creationId xmlns:p14="http://schemas.microsoft.com/office/powerpoint/2010/main" val="1551092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1C3C0F-C5C1-549D-076F-9B79E627B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Segoe Print" panose="02000600000000000000" pitchFamily="2" charset="0"/>
              </a:rPr>
              <a:t>ŠOLSKI ESEJ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3C9C392-AF61-5087-3E6C-33DAC908C2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76600" y="204215"/>
            <a:ext cx="6269591" cy="2737682"/>
          </a:xfrm>
        </p:spPr>
        <p:txBody>
          <a:bodyPr>
            <a:normAutofit fontScale="85000" lnSpcReduction="20000"/>
          </a:bodyPr>
          <a:lstStyle/>
          <a:p>
            <a:endParaRPr lang="sl-SI" dirty="0"/>
          </a:p>
          <a:p>
            <a:r>
              <a:rPr lang="sl-SI" sz="2600" b="1" dirty="0">
                <a:solidFill>
                  <a:srgbClr val="FF0000"/>
                </a:solidFill>
                <a:latin typeface="Segoe Print" panose="02000600000000000000" pitchFamily="2" charset="0"/>
              </a:rPr>
              <a:t>RAZPRAVLJALNI ESEJ (50 točk)</a:t>
            </a:r>
          </a:p>
          <a:p>
            <a:pPr marL="0" indent="0">
              <a:buNone/>
            </a:pPr>
            <a:endParaRPr lang="sl-SI" sz="2600" b="1" dirty="0">
              <a:solidFill>
                <a:srgbClr val="FF0000"/>
              </a:solidFill>
              <a:latin typeface="Segoe Print" panose="02000600000000000000" pitchFamily="2" charset="0"/>
            </a:endParaRPr>
          </a:p>
          <a:p>
            <a:pPr marL="0" indent="0">
              <a:buNone/>
            </a:pPr>
            <a:r>
              <a:rPr lang="sl-SI" sz="2600" dirty="0">
                <a:latin typeface="Segoe Print" panose="02000600000000000000" pitchFamily="2" charset="0"/>
              </a:rPr>
              <a:t>Pišemo ga na podlagi več književnih besedil, razpravljamo o lastnem sprejemanju književnosti oziroma o komunikaciji s književnostjo</a:t>
            </a:r>
            <a:r>
              <a:rPr lang="sl-SI" sz="2400" dirty="0">
                <a:latin typeface="Segoe Print" panose="02000600000000000000" pitchFamily="2" charset="0"/>
              </a:rPr>
              <a:t>.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1A53B0A-5AB3-C670-5231-52BDFCB32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76600" y="3715539"/>
            <a:ext cx="6603383" cy="2656079"/>
          </a:xfrm>
        </p:spPr>
        <p:txBody>
          <a:bodyPr>
            <a:normAutofit fontScale="85000" lnSpcReduction="20000"/>
          </a:bodyPr>
          <a:lstStyle/>
          <a:p>
            <a:r>
              <a:rPr lang="sl-SI" sz="2600" b="1" dirty="0">
                <a:solidFill>
                  <a:srgbClr val="FF0000"/>
                </a:solidFill>
                <a:latin typeface="Segoe Print" panose="02000600000000000000" pitchFamily="2" charset="0"/>
              </a:rPr>
              <a:t>RAZLAGLANI/INTERPRETATIVNI ESEJ </a:t>
            </a:r>
          </a:p>
          <a:p>
            <a:pPr marL="0" indent="0">
              <a:buNone/>
            </a:pPr>
            <a:r>
              <a:rPr lang="sl-SI" sz="2600" b="1" dirty="0">
                <a:solidFill>
                  <a:srgbClr val="FF0000"/>
                </a:solidFill>
                <a:latin typeface="Segoe Print" panose="02000600000000000000" pitchFamily="2" charset="0"/>
              </a:rPr>
              <a:t>    (50 točk)</a:t>
            </a:r>
          </a:p>
          <a:p>
            <a:pPr marL="0" indent="0">
              <a:buNone/>
            </a:pPr>
            <a:endParaRPr lang="sl-SI" sz="2600" dirty="0">
              <a:latin typeface="Segoe Print" panose="02000600000000000000" pitchFamily="2" charset="0"/>
            </a:endParaRPr>
          </a:p>
          <a:p>
            <a:pPr marL="0" indent="0">
              <a:buNone/>
            </a:pPr>
            <a:r>
              <a:rPr lang="sl-SI" sz="2600" dirty="0">
                <a:latin typeface="Segoe Print" panose="02000600000000000000" pitchFamily="2" charset="0"/>
              </a:rPr>
              <a:t>Temelji na daljšem odlomku izbranega literarnega besedila in ne na (primerjalni!) interpretaciji več literarnih besedil. 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869071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86A23-CC03-9E34-BFA5-B2C618D57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BB6A8F-6308-F99E-6D6C-DD469F32B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l-SI" b="1" dirty="0">
                <a:latin typeface="Segoe Print" panose="02000600000000000000" pitchFamily="2" charset="0"/>
              </a:rPr>
            </a:br>
            <a:br>
              <a:rPr lang="sl-SI" sz="4400" b="1" dirty="0">
                <a:latin typeface="Segoe Print" panose="02000600000000000000" pitchFamily="2" charset="0"/>
              </a:rPr>
            </a:br>
            <a:r>
              <a:rPr lang="sl-SI" sz="4400" b="1" dirty="0">
                <a:latin typeface="Segoe Print" panose="02000600000000000000" pitchFamily="2" charset="0"/>
              </a:rPr>
              <a:t>JEDRO</a:t>
            </a:r>
            <a:br>
              <a:rPr lang="sl-SI" sz="4400" b="1" dirty="0">
                <a:latin typeface="Segoe Print" panose="02000600000000000000" pitchFamily="2" charset="0"/>
              </a:rPr>
            </a:br>
            <a:br>
              <a:rPr lang="sl-SI" sz="4400" b="1" dirty="0">
                <a:latin typeface="Segoe Print" panose="02000600000000000000" pitchFamily="2" charset="0"/>
              </a:rPr>
            </a:br>
            <a:r>
              <a:rPr lang="sl-SI" b="1" dirty="0">
                <a:latin typeface="Segoe Print" panose="02000600000000000000" pitchFamily="2" charset="0"/>
              </a:rPr>
              <a:t>3-4 odstavki</a:t>
            </a:r>
            <a:br>
              <a:rPr lang="sl-SI" b="1" dirty="0">
                <a:latin typeface="Segoe Print" panose="02000600000000000000" pitchFamily="2" charset="0"/>
              </a:rPr>
            </a:br>
            <a:br>
              <a:rPr lang="sl-SI" b="1" dirty="0">
                <a:latin typeface="Segoe Print" panose="02000600000000000000" pitchFamily="2" charset="0"/>
              </a:rPr>
            </a:br>
            <a:endParaRPr lang="sl-SI" b="1" dirty="0">
              <a:latin typeface="Segoe Print" panose="02000600000000000000" pitchFamily="2" charset="0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7E44A9A-5095-007E-1367-F77820339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204281"/>
            <a:ext cx="6729842" cy="649807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sl-SI" sz="2000" dirty="0"/>
          </a:p>
          <a:p>
            <a:endParaRPr lang="sl-SI" sz="5200" dirty="0">
              <a:latin typeface="Segoe Print" panose="02000600000000000000" pitchFamily="2" charset="0"/>
            </a:endParaRPr>
          </a:p>
          <a:p>
            <a:r>
              <a:rPr lang="sl-SI" sz="8000" b="1" dirty="0">
                <a:solidFill>
                  <a:srgbClr val="FF0000"/>
                </a:solidFill>
                <a:latin typeface="Segoe Print" panose="02000600000000000000" pitchFamily="2" charset="0"/>
              </a:rPr>
              <a:t>PREDSTAVITEV: (lahko z utemeljitvijo): 4–6 točk</a:t>
            </a:r>
          </a:p>
          <a:p>
            <a:r>
              <a:rPr lang="sl-SI" sz="8000" dirty="0">
                <a:latin typeface="Segoe Print" panose="02000600000000000000" pitchFamily="2" charset="0"/>
              </a:rPr>
              <a:t>Slogovna postopka: opisovanje (naštevalno razmerje), pripovedovanje (časovno razmerje – </a:t>
            </a:r>
            <a:r>
              <a:rPr lang="sl-SI" sz="8000" i="1" dirty="0">
                <a:latin typeface="Segoe Print" panose="02000600000000000000" pitchFamily="2" charset="0"/>
              </a:rPr>
              <a:t>ko, potem, nato).</a:t>
            </a:r>
          </a:p>
          <a:p>
            <a:r>
              <a:rPr lang="sl-SI" sz="8000" dirty="0">
                <a:latin typeface="Segoe Print" panose="02000600000000000000" pitchFamily="2" charset="0"/>
              </a:rPr>
              <a:t>Nizamo trditve.</a:t>
            </a:r>
          </a:p>
          <a:p>
            <a:endParaRPr lang="sl-SI" sz="8000" dirty="0">
              <a:latin typeface="Segoe Print" panose="02000600000000000000" pitchFamily="2" charset="0"/>
            </a:endParaRPr>
          </a:p>
          <a:p>
            <a:r>
              <a:rPr lang="sl-SI" sz="8000" b="1" dirty="0">
                <a:solidFill>
                  <a:srgbClr val="FF0000"/>
                </a:solidFill>
                <a:latin typeface="Segoe Print" panose="02000600000000000000" pitchFamily="2" charset="0"/>
              </a:rPr>
              <a:t>PRIMERJAVA: 8 točk</a:t>
            </a:r>
          </a:p>
          <a:p>
            <a:r>
              <a:rPr lang="sl-SI" sz="8000" dirty="0">
                <a:latin typeface="Segoe Print" panose="02000600000000000000" pitchFamily="2" charset="0"/>
              </a:rPr>
              <a:t>Slogovna postopka: razlaganje in utemeljevanje.</a:t>
            </a:r>
          </a:p>
          <a:p>
            <a:r>
              <a:rPr lang="sl-SI" sz="8000" dirty="0">
                <a:latin typeface="Segoe Print" panose="02000600000000000000" pitchFamily="2" charset="0"/>
              </a:rPr>
              <a:t>Vzročno-posledična razmerja </a:t>
            </a:r>
            <a:r>
              <a:rPr lang="sl-SI" sz="8000" i="1" dirty="0">
                <a:latin typeface="Segoe Print" panose="02000600000000000000" pitchFamily="2" charset="0"/>
              </a:rPr>
              <a:t>(ker, zato); </a:t>
            </a:r>
            <a:r>
              <a:rPr lang="sl-SI" sz="8000" dirty="0">
                <a:latin typeface="Segoe Print" panose="02000600000000000000" pitchFamily="2" charset="0"/>
              </a:rPr>
              <a:t>pojasnjevalna razmerja </a:t>
            </a:r>
            <a:r>
              <a:rPr lang="sl-SI" sz="8000" i="1" dirty="0">
                <a:latin typeface="Segoe Print" panose="02000600000000000000" pitchFamily="2" charset="0"/>
              </a:rPr>
              <a:t>(saj, kajti, sicer, in sicer, in to).</a:t>
            </a:r>
          </a:p>
          <a:p>
            <a:r>
              <a:rPr lang="sl-SI" sz="8000" dirty="0">
                <a:latin typeface="Segoe Print" panose="02000600000000000000" pitchFamily="2" charset="0"/>
              </a:rPr>
              <a:t>Primerjamo </a:t>
            </a:r>
            <a:r>
              <a:rPr lang="sl-SI" sz="8000" b="1" dirty="0">
                <a:latin typeface="Segoe Print" panose="02000600000000000000" pitchFamily="2" charset="0"/>
              </a:rPr>
              <a:t>2 ali 3 </a:t>
            </a:r>
            <a:r>
              <a:rPr lang="sl-SI" sz="8000" dirty="0">
                <a:latin typeface="Segoe Print" panose="02000600000000000000" pitchFamily="2" charset="0"/>
              </a:rPr>
              <a:t>člene – </a:t>
            </a:r>
            <a:r>
              <a:rPr lang="sl-SI" sz="8000" b="1" dirty="0">
                <a:latin typeface="Segoe Print" panose="02000600000000000000" pitchFamily="2" charset="0"/>
              </a:rPr>
              <a:t>VZPOREDNO</a:t>
            </a:r>
            <a:r>
              <a:rPr lang="sl-SI" sz="8000" dirty="0">
                <a:latin typeface="Segoe Print" panose="02000600000000000000" pitchFamily="2" charset="0"/>
              </a:rPr>
              <a:t>!</a:t>
            </a:r>
          </a:p>
          <a:p>
            <a:r>
              <a:rPr lang="sl-SI" sz="8000" dirty="0">
                <a:latin typeface="Segoe Print" panose="02000600000000000000" pitchFamily="2" charset="0"/>
              </a:rPr>
              <a:t>Izrazi: </a:t>
            </a:r>
            <a:r>
              <a:rPr lang="sl-SI" sz="8000" i="1" dirty="0">
                <a:latin typeface="Segoe Print" panose="02000600000000000000" pitchFamily="2" charset="0"/>
              </a:rPr>
              <a:t>v primerjavi z …, kot, kakor, medtem ko …, če pri osebi A opazimo …, tega pri osebi B ne opazimo, ker …</a:t>
            </a:r>
          </a:p>
          <a:p>
            <a:pPr marL="0" indent="0">
              <a:buNone/>
            </a:pPr>
            <a:endParaRPr lang="sl-SI" sz="5200" i="1" dirty="0"/>
          </a:p>
          <a:p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6335259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52528-A92D-E338-CEB8-39C535D9D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0036AF-2E90-56FE-5468-B99932766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>
                <a:latin typeface="Segoe Print" panose="02000600000000000000" pitchFamily="2" charset="0"/>
              </a:rPr>
              <a:t>JEDRO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E04D46F-3BAF-C695-C23C-1A7BCA0D5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016" y="204281"/>
            <a:ext cx="6906639" cy="649807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sl-SI" sz="2000" dirty="0"/>
          </a:p>
          <a:p>
            <a:pPr marL="0" indent="0">
              <a:buNone/>
            </a:pPr>
            <a:endParaRPr lang="sl-SI" sz="2000" b="1" dirty="0">
              <a:solidFill>
                <a:srgbClr val="FF0000"/>
              </a:solidFill>
            </a:endParaRPr>
          </a:p>
          <a:p>
            <a:r>
              <a:rPr lang="sl-SI" sz="2000" b="1" dirty="0">
                <a:solidFill>
                  <a:srgbClr val="FF0000"/>
                </a:solidFill>
                <a:latin typeface="Segoe Print" panose="02000600000000000000" pitchFamily="2" charset="0"/>
              </a:rPr>
              <a:t>POJASNILO: 4 točke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Običajno dodano k primerjavi – en odstavek.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Vzročno-posledična in pojasnjevalna razmerja</a:t>
            </a:r>
          </a:p>
          <a:p>
            <a:pPr marL="0" indent="0">
              <a:buNone/>
            </a:pPr>
            <a:r>
              <a:rPr lang="sl-SI" sz="2000" i="1" dirty="0">
                <a:latin typeface="Segoe Print" panose="02000600000000000000" pitchFamily="2" charset="0"/>
              </a:rPr>
              <a:t>   (saj, torej, zatorej, in sicer, to je, zato …).</a:t>
            </a:r>
          </a:p>
          <a:p>
            <a:endParaRPr lang="sl-SI" sz="2000" dirty="0">
              <a:latin typeface="Segoe Print" panose="02000600000000000000" pitchFamily="2" charset="0"/>
            </a:endParaRPr>
          </a:p>
          <a:p>
            <a:r>
              <a:rPr lang="sl-SI" sz="2000" b="1" dirty="0">
                <a:solidFill>
                  <a:srgbClr val="FF0000"/>
                </a:solidFill>
                <a:latin typeface="Segoe Print" panose="02000600000000000000" pitchFamily="2" charset="0"/>
              </a:rPr>
              <a:t>PRESOJA/VREDNOTENJE/KOMENTIRANJE: 4–6 točk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Slogovni postopek: utemeljevanje.</a:t>
            </a:r>
          </a:p>
          <a:p>
            <a:pPr marL="0" indent="0">
              <a:buNone/>
            </a:pPr>
            <a:r>
              <a:rPr lang="sl-SI" sz="2000" b="1" dirty="0">
                <a:solidFill>
                  <a:schemeClr val="accent1"/>
                </a:solidFill>
                <a:latin typeface="Segoe Print" panose="02000600000000000000" pitchFamily="2" charset="0"/>
              </a:rPr>
              <a:t>   TRDITEV – RAZLAGA – UTEMELJITEV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Osebni pogled je možno zapisati zgolj pod to zahtevo.</a:t>
            </a:r>
          </a:p>
          <a:p>
            <a:endParaRPr lang="sl-SI" sz="2000" dirty="0">
              <a:latin typeface="Segoe Print" panose="02000600000000000000" pitchFamily="2" charset="0"/>
            </a:endParaRPr>
          </a:p>
          <a:p>
            <a:r>
              <a:rPr lang="sl-SI" sz="2000" b="1" dirty="0">
                <a:latin typeface="Segoe Print" panose="02000600000000000000" pitchFamily="2" charset="0"/>
              </a:rPr>
              <a:t>JEDRA NE SMEMO PREVEČ ČLENITI!</a:t>
            </a:r>
          </a:p>
          <a:p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15879514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3DE52C5E-8BC0-06AC-9550-E8815C9E2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676" y="287337"/>
            <a:ext cx="8673427" cy="1048945"/>
          </a:xfrm>
        </p:spPr>
        <p:txBody>
          <a:bodyPr>
            <a:noAutofit/>
          </a:bodyPr>
          <a:lstStyle/>
          <a:p>
            <a:r>
              <a:rPr lang="sl-SI" sz="2800" b="1" dirty="0">
                <a:solidFill>
                  <a:schemeClr val="accent1"/>
                </a:solidFill>
                <a:latin typeface="Segoe Print" panose="02000600000000000000" pitchFamily="2" charset="0"/>
              </a:rPr>
              <a:t>USMERJEVALNI GLAGOLI (PIK, str. 53–54)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404FAC88-9772-E44B-FDF9-C90D25E9AF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7203639"/>
              </p:ext>
            </p:extLst>
          </p:nvPr>
        </p:nvGraphicFramePr>
        <p:xfrm>
          <a:off x="807722" y="1186773"/>
          <a:ext cx="10576558" cy="54902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55204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9D36A5-6F88-D511-5514-838872057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B4D76FD8-7C48-230B-08DC-732B4CC4A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666" y="138112"/>
            <a:ext cx="8673427" cy="747105"/>
          </a:xfrm>
        </p:spPr>
        <p:txBody>
          <a:bodyPr>
            <a:normAutofit fontScale="90000"/>
          </a:bodyPr>
          <a:lstStyle/>
          <a:p>
            <a:r>
              <a:rPr lang="sl-SI" sz="2800" b="1" dirty="0">
                <a:solidFill>
                  <a:schemeClr val="accent1"/>
                </a:solidFill>
                <a:latin typeface="Segoe Print" panose="02000600000000000000" pitchFamily="2" charset="0"/>
              </a:rPr>
              <a:t>USMERJEVALNI GLAGOLI  (PIK, str. 53–54)</a:t>
            </a:r>
          </a:p>
        </p:txBody>
      </p:sp>
      <p:graphicFrame>
        <p:nvGraphicFramePr>
          <p:cNvPr id="7" name="Označba mesta vsebine 2">
            <a:extLst>
              <a:ext uri="{FF2B5EF4-FFF2-40B4-BE49-F238E27FC236}">
                <a16:creationId xmlns:a16="http://schemas.microsoft.com/office/drawing/2014/main" id="{E1829C15-5D77-4F45-7946-25D7DBFC4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022000"/>
              </p:ext>
            </p:extLst>
          </p:nvPr>
        </p:nvGraphicFramePr>
        <p:xfrm>
          <a:off x="784224" y="960438"/>
          <a:ext cx="10576558" cy="55298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26341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7024B-90C4-7DF3-0323-8A3E40E0E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136AE9-F6BB-EC6F-2E43-84504818D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1221" y="102511"/>
            <a:ext cx="8673427" cy="1048945"/>
          </a:xfrm>
        </p:spPr>
        <p:txBody>
          <a:bodyPr>
            <a:noAutofit/>
          </a:bodyPr>
          <a:lstStyle/>
          <a:p>
            <a:r>
              <a:rPr lang="sl-SI" sz="2800" b="1" dirty="0">
                <a:solidFill>
                  <a:schemeClr val="accent1"/>
                </a:solidFill>
                <a:latin typeface="Segoe Print" panose="02000600000000000000" pitchFamily="2" charset="0"/>
              </a:rPr>
              <a:t>USMERJEVALNI GLAGOLI (PIK, str. 53–54)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43469607-7684-1C05-DF6F-264DF0883D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7123867"/>
              </p:ext>
            </p:extLst>
          </p:nvPr>
        </p:nvGraphicFramePr>
        <p:xfrm>
          <a:off x="807722" y="943583"/>
          <a:ext cx="10576558" cy="5733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53531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6A606D-6515-C117-5ABD-353D90CF7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1C4E9EE-DA86-651A-A0AE-48E03824C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47684" y="1123494"/>
            <a:ext cx="3456122" cy="4589717"/>
          </a:xfrm>
        </p:spPr>
        <p:txBody>
          <a:bodyPr>
            <a:normAutofit/>
          </a:bodyPr>
          <a:lstStyle/>
          <a:p>
            <a:pPr algn="l"/>
            <a:r>
              <a:rPr lang="sl-SI" sz="4800" b="1" dirty="0">
                <a:latin typeface="Segoe Print" panose="02000600000000000000" pitchFamily="2" charset="0"/>
              </a:rPr>
              <a:t>JEDRO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8916358-9903-DFB7-CA8D-A33B9CC74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31" y="211015"/>
            <a:ext cx="6531105" cy="6250075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Esej ni odgovarjanje na vprašanja.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Ne pozabimo na koherenco – odstavki morajo biti med sabo smiselno povezani. Vsak predhodni naj vodi k naslednjemu.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Citate in primere, ki jih vključimo, jasno razložimo.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Pišemo samo to, kar zahtevajo navodila. Pisanje vsega ostalega je </a:t>
            </a:r>
            <a:r>
              <a:rPr lang="sl-SI" sz="1900" b="1" dirty="0">
                <a:latin typeface="Segoe Print" panose="02000600000000000000" pitchFamily="2" charset="0"/>
              </a:rPr>
              <a:t>NAPAKA.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Uporabljamo podpičje (npr. 3-krat v eseju).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Povedi naj bodo večzložne– </a:t>
            </a:r>
            <a:r>
              <a:rPr lang="sl-SI" sz="1900" dirty="0" err="1">
                <a:latin typeface="Segoe Print" panose="02000600000000000000" pitchFamily="2" charset="0"/>
              </a:rPr>
              <a:t>pbl</a:t>
            </a:r>
            <a:r>
              <a:rPr lang="sl-SI" sz="1900" dirty="0">
                <a:latin typeface="Segoe Print" panose="02000600000000000000" pitchFamily="2" charset="0"/>
              </a:rPr>
              <a:t>. 25 besed.</a:t>
            </a:r>
          </a:p>
          <a:p>
            <a:pPr>
              <a:lnSpc>
                <a:spcPct val="110000"/>
              </a:lnSpc>
            </a:pPr>
            <a:r>
              <a:rPr lang="sl-SI" sz="1900" dirty="0">
                <a:latin typeface="Segoe Print" panose="02000600000000000000" pitchFamily="2" charset="0"/>
              </a:rPr>
              <a:t>Zgolj dvostavčne povedi lahko slabo vplivajo za slog in zgradbo.</a:t>
            </a:r>
          </a:p>
          <a:p>
            <a:pPr>
              <a:lnSpc>
                <a:spcPct val="110000"/>
              </a:lnSpc>
            </a:pPr>
            <a:endParaRPr lang="sl-SI" sz="1900" dirty="0">
              <a:latin typeface="Segoe Print" panose="02000600000000000000" pitchFamily="2" charset="0"/>
            </a:endParaRPr>
          </a:p>
          <a:p>
            <a:pPr>
              <a:lnSpc>
                <a:spcPct val="110000"/>
              </a:lnSpc>
            </a:pPr>
            <a:r>
              <a:rPr lang="sl-SI" sz="1900" b="1" dirty="0">
                <a:solidFill>
                  <a:srgbClr val="FF0000"/>
                </a:solidFill>
                <a:latin typeface="Segoe Print" panose="02000600000000000000" pitchFamily="2" charset="0"/>
              </a:rPr>
              <a:t>POGOSTE NAPAKE:</a:t>
            </a:r>
            <a:r>
              <a:rPr lang="sl-SI" sz="1900" dirty="0">
                <a:latin typeface="Segoe Print" panose="02000600000000000000" pitchFamily="2" charset="0"/>
              </a:rPr>
              <a:t> Nejasne trditve, izpuščanje zahtev, premalo konkretnih primerov</a:t>
            </a:r>
          </a:p>
        </p:txBody>
      </p:sp>
    </p:spTree>
    <p:extLst>
      <p:ext uri="{BB962C8B-B14F-4D97-AF65-F5344CB8AC3E}">
        <p14:creationId xmlns:p14="http://schemas.microsoft.com/office/powerpoint/2010/main" val="35790322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B70F2-D95B-FCC5-994B-D46C9E5A8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76690F-FCEC-A2E7-0F01-48ECEFF3A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800" b="1" dirty="0">
                <a:latin typeface="Segoe Print" panose="02000600000000000000" pitchFamily="2" charset="0"/>
              </a:rPr>
              <a:t>ZAKLJUČEK</a:t>
            </a:r>
            <a:br>
              <a:rPr lang="sl-SI" sz="3800" b="1" dirty="0">
                <a:latin typeface="Segoe Print" panose="02000600000000000000" pitchFamily="2" charset="0"/>
              </a:rPr>
            </a:br>
            <a:br>
              <a:rPr lang="sl-SI" sz="3800" b="1" dirty="0">
                <a:latin typeface="Segoe Print" panose="02000600000000000000" pitchFamily="2" charset="0"/>
              </a:rPr>
            </a:br>
            <a:r>
              <a:rPr lang="sl-SI" sz="3400" b="1" dirty="0">
                <a:latin typeface="Segoe Print" panose="02000600000000000000" pitchFamily="2" charset="0"/>
              </a:rPr>
              <a:t>En odstavek</a:t>
            </a:r>
            <a:endParaRPr lang="sl-SI" sz="3800" b="1" dirty="0">
              <a:latin typeface="Segoe Print" panose="02000600000000000000" pitchFamily="2" charset="0"/>
            </a:endParaRP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559D463-041C-3B8F-2472-99FD589CC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204281"/>
            <a:ext cx="6729842" cy="64980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sz="2000" dirty="0">
                <a:solidFill>
                  <a:srgbClr val="FF0000"/>
                </a:solidFill>
                <a:latin typeface="Segoe Print" panose="02000600000000000000" pitchFamily="2" charset="0"/>
              </a:rPr>
              <a:t>EN ODSTAVEK – ne sme biti daljši od katerega koli jedrnega odstavka. UVOD in ZAKLJUČEK naj bosta </a:t>
            </a:r>
            <a:r>
              <a:rPr lang="sl-SI" sz="2000" dirty="0" err="1">
                <a:solidFill>
                  <a:srgbClr val="FF0000"/>
                </a:solidFill>
                <a:latin typeface="Segoe Print" panose="02000600000000000000" pitchFamily="2" charset="0"/>
              </a:rPr>
              <a:t>pbl</a:t>
            </a:r>
            <a:r>
              <a:rPr lang="sl-SI" sz="2000" dirty="0">
                <a:solidFill>
                  <a:srgbClr val="FF0000"/>
                </a:solidFill>
                <a:latin typeface="Segoe Print" panose="02000600000000000000" pitchFamily="2" charset="0"/>
              </a:rPr>
              <a:t>. enako dolga.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Zapira esej – v osnutku si zamislimo uvod in zaključek skupaj, kot smiselno celoto.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Potrdimo/ovržemo uvodno tezo.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Od konkretnega k splošnemu.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Povzamemo svoje ugotovitve.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Teme ne širimo in ne navajamo novih podatkov.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Esej smiselno zaokrožimo s sklepno mislijo.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!!! Dobro je, da pokaže dijakovo literarno in človeško širino. Če tega ne zmoremo, raje ne pišemo nekih posploševanj.</a:t>
            </a:r>
          </a:p>
          <a:p>
            <a:pPr marL="0" indent="0">
              <a:buNone/>
            </a:pPr>
            <a:endParaRPr lang="sl-SI" sz="2000" dirty="0">
              <a:latin typeface="Segoe Print" panose="02000600000000000000" pitchFamily="2" charset="0"/>
            </a:endParaRPr>
          </a:p>
          <a:p>
            <a:pPr marL="0" indent="0">
              <a:buNone/>
            </a:pPr>
            <a:r>
              <a:rPr lang="sl-SI" sz="2000" dirty="0">
                <a:solidFill>
                  <a:srgbClr val="FF0000"/>
                </a:solidFill>
                <a:latin typeface="Segoe Print" panose="02000600000000000000" pitchFamily="2" charset="0"/>
              </a:rPr>
              <a:t>POGOSTE NAPAKE</a:t>
            </a:r>
            <a:r>
              <a:rPr lang="sl-SI" sz="2000" dirty="0">
                <a:latin typeface="Segoe Print" panose="02000600000000000000" pitchFamily="2" charset="0"/>
              </a:rPr>
              <a:t>: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Presplošen zaključek, nepovezan s TEZO v uvodu</a:t>
            </a:r>
          </a:p>
        </p:txBody>
      </p:sp>
    </p:spTree>
    <p:extLst>
      <p:ext uri="{BB962C8B-B14F-4D97-AF65-F5344CB8AC3E}">
        <p14:creationId xmlns:p14="http://schemas.microsoft.com/office/powerpoint/2010/main" val="37169358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BE05EB7-4BCB-8A05-D0E3-F8247EA95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927" y="1124998"/>
            <a:ext cx="4031727" cy="4589717"/>
          </a:xfrm>
        </p:spPr>
        <p:txBody>
          <a:bodyPr>
            <a:normAutofit/>
          </a:bodyPr>
          <a:lstStyle/>
          <a:p>
            <a:pPr algn="l"/>
            <a:r>
              <a:rPr lang="sl-SI" sz="3800" b="1" dirty="0">
                <a:latin typeface="Segoe Print" panose="02000600000000000000" pitchFamily="2" charset="0"/>
              </a:rPr>
              <a:t>PREGLEDAMO NAPISANO</a:t>
            </a:r>
            <a:br>
              <a:rPr lang="sl-SI" sz="3800" b="1" dirty="0">
                <a:latin typeface="Segoe Print" panose="02000600000000000000" pitchFamily="2" charset="0"/>
              </a:rPr>
            </a:br>
            <a:br>
              <a:rPr lang="sl-SI" sz="4100" dirty="0">
                <a:latin typeface="Segoe Print" panose="02000600000000000000" pitchFamily="2" charset="0"/>
              </a:rPr>
            </a:br>
            <a:r>
              <a:rPr lang="sl-SI" sz="2800" b="1" dirty="0">
                <a:latin typeface="Segoe Print" panose="02000600000000000000" pitchFamily="2" charset="0"/>
              </a:rPr>
              <a:t>(10-odstotkov časa)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ECE32A8-333A-E76D-30EC-5E7B00ABD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7" y="150725"/>
            <a:ext cx="6410847" cy="6340510"/>
          </a:xfrm>
        </p:spPr>
        <p:txBody>
          <a:bodyPr>
            <a:normAutofit/>
          </a:bodyPr>
          <a:lstStyle/>
          <a:p>
            <a:r>
              <a:rPr lang="sl-SI" dirty="0">
                <a:latin typeface="Segoe Print" panose="02000600000000000000" pitchFamily="2" charset="0"/>
              </a:rPr>
              <a:t>Preden esej oddamo, ga </a:t>
            </a:r>
            <a:r>
              <a:rPr lang="sl-SI" b="1" dirty="0">
                <a:solidFill>
                  <a:srgbClr val="FF0000"/>
                </a:solidFill>
                <a:latin typeface="Segoe Print" panose="02000600000000000000" pitchFamily="2" charset="0"/>
              </a:rPr>
              <a:t>OBVEZNO PREGLEDAMO,</a:t>
            </a:r>
            <a:r>
              <a:rPr lang="sl-SI" dirty="0">
                <a:latin typeface="Segoe Print" panose="02000600000000000000" pitchFamily="2" charset="0"/>
              </a:rPr>
              <a:t> zato pazimo, da si prihranimo DOVOLJ časa.</a:t>
            </a:r>
          </a:p>
          <a:p>
            <a:pPr marL="0" indent="0">
              <a:buNone/>
            </a:pPr>
            <a:endParaRPr lang="sl-SI" dirty="0">
              <a:latin typeface="Segoe Print" panose="02000600000000000000" pitchFamily="2" charset="0"/>
            </a:endParaRPr>
          </a:p>
          <a:p>
            <a:pPr marL="0" indent="0">
              <a:buNone/>
            </a:pPr>
            <a:r>
              <a:rPr lang="sl-SI" dirty="0">
                <a:latin typeface="Segoe Print" panose="02000600000000000000" pitchFamily="2" charset="0"/>
              </a:rPr>
              <a:t>Preverimo:</a:t>
            </a:r>
          </a:p>
          <a:p>
            <a:r>
              <a:rPr lang="sl-SI" dirty="0">
                <a:latin typeface="Segoe Print" panose="02000600000000000000" pitchFamily="2" charset="0"/>
              </a:rPr>
              <a:t>ali smo obravnavali vse dele navodila;</a:t>
            </a:r>
          </a:p>
          <a:p>
            <a:r>
              <a:rPr lang="sl-SI" dirty="0">
                <a:latin typeface="Segoe Print" panose="02000600000000000000" pitchFamily="2" charset="0"/>
              </a:rPr>
              <a:t>ali smo odgovorili na izhodiščno tezo;</a:t>
            </a:r>
          </a:p>
          <a:p>
            <a:r>
              <a:rPr lang="sl-SI" dirty="0">
                <a:latin typeface="Segoe Print" panose="02000600000000000000" pitchFamily="2" charset="0"/>
              </a:rPr>
              <a:t>ali smo vključili </a:t>
            </a:r>
            <a:r>
              <a:rPr lang="sl-SI" dirty="0" err="1">
                <a:latin typeface="Segoe Print" panose="02000600000000000000" pitchFamily="2" charset="0"/>
              </a:rPr>
              <a:t>literarnoteoretske</a:t>
            </a:r>
            <a:r>
              <a:rPr lang="sl-SI" dirty="0">
                <a:latin typeface="Segoe Print" panose="02000600000000000000" pitchFamily="2" charset="0"/>
              </a:rPr>
              <a:t> pojme;</a:t>
            </a:r>
          </a:p>
          <a:p>
            <a:r>
              <a:rPr lang="sl-SI" dirty="0">
                <a:latin typeface="Segoe Print" panose="02000600000000000000" pitchFamily="2" charset="0"/>
              </a:rPr>
              <a:t>ali smo esej smiselno razdelili na odstavke;</a:t>
            </a:r>
          </a:p>
          <a:p>
            <a:r>
              <a:rPr lang="sl-SI" dirty="0">
                <a:latin typeface="Segoe Print" panose="02000600000000000000" pitchFamily="2" charset="0"/>
              </a:rPr>
              <a:t>ali smo odstavke smiselno povezali med sabo;</a:t>
            </a:r>
          </a:p>
          <a:p>
            <a:r>
              <a:rPr lang="sl-SI" dirty="0">
                <a:latin typeface="Segoe Print" panose="02000600000000000000" pitchFamily="2" charset="0"/>
              </a:rPr>
              <a:t>ali smo upoštevali slovnična in pravopisna pravila.</a:t>
            </a:r>
          </a:p>
          <a:p>
            <a:endParaRPr lang="sl-SI" dirty="0">
              <a:latin typeface="Segoe Print" panose="02000600000000000000" pitchFamily="2" charset="0"/>
            </a:endParaRPr>
          </a:p>
          <a:p>
            <a:r>
              <a:rPr lang="sl-SI" b="1" dirty="0">
                <a:solidFill>
                  <a:srgbClr val="FF0000"/>
                </a:solidFill>
                <a:latin typeface="Segoe Print" panose="02000600000000000000" pitchFamily="2" charset="0"/>
              </a:rPr>
              <a:t>POGOSTE NAPAK</a:t>
            </a:r>
            <a:r>
              <a:rPr lang="sl-SI" dirty="0">
                <a:solidFill>
                  <a:srgbClr val="FF0000"/>
                </a:solidFill>
                <a:latin typeface="Segoe Print" panose="02000600000000000000" pitchFamily="2" charset="0"/>
              </a:rPr>
              <a:t>E</a:t>
            </a:r>
            <a:r>
              <a:rPr lang="sl-SI" dirty="0">
                <a:latin typeface="Segoe Print" panose="02000600000000000000" pitchFamily="2" charset="0"/>
              </a:rPr>
              <a:t>: premalo časa za ponovno branje</a:t>
            </a:r>
          </a:p>
        </p:txBody>
      </p:sp>
    </p:spTree>
    <p:extLst>
      <p:ext uri="{BB962C8B-B14F-4D97-AF65-F5344CB8AC3E}">
        <p14:creationId xmlns:p14="http://schemas.microsoft.com/office/powerpoint/2010/main" val="36732396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2957C-CA22-31F7-A82C-B1B236FD6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C8C757-8BBA-4721-A8EA-C68D3F7D1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800" b="1" dirty="0">
                <a:latin typeface="Segoe Print" panose="02000600000000000000" pitchFamily="2" charset="0"/>
              </a:rPr>
              <a:t>TOČKOVANJE</a:t>
            </a:r>
            <a:br>
              <a:rPr lang="sl-SI" sz="3800" b="1" dirty="0">
                <a:latin typeface="Segoe Print" panose="02000600000000000000" pitchFamily="2" charset="0"/>
              </a:rPr>
            </a:br>
            <a:r>
              <a:rPr lang="sl-SI" sz="3800" b="1" dirty="0">
                <a:latin typeface="Segoe Print" panose="02000600000000000000" pitchFamily="2" charset="0"/>
              </a:rPr>
              <a:t>JEZIKA</a:t>
            </a:r>
            <a:br>
              <a:rPr lang="sl-SI" sz="3800" b="1" dirty="0">
                <a:latin typeface="Segoe Print" panose="02000600000000000000" pitchFamily="2" charset="0"/>
              </a:rPr>
            </a:br>
            <a:br>
              <a:rPr lang="sl-SI" dirty="0">
                <a:latin typeface="Segoe Print" panose="02000600000000000000" pitchFamily="2" charset="0"/>
              </a:rPr>
            </a:br>
            <a:r>
              <a:rPr lang="sl-SI" sz="2700" dirty="0">
                <a:latin typeface="Segoe Print" panose="02000600000000000000" pitchFamily="2" charset="0"/>
              </a:rPr>
              <a:t>(do 20 točk)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6C51616-DB2D-4FEB-BEE3-E7DC85A26D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75098"/>
            <a:ext cx="6281873" cy="6507804"/>
          </a:xfrm>
        </p:spPr>
        <p:txBody>
          <a:bodyPr>
            <a:normAutofit/>
          </a:bodyPr>
          <a:lstStyle/>
          <a:p>
            <a:r>
              <a:rPr lang="pl-PL" sz="2000" b="1" dirty="0">
                <a:solidFill>
                  <a:srgbClr val="FF0000"/>
                </a:solidFill>
                <a:latin typeface="Segoe Print" panose="02000600000000000000" pitchFamily="2" charset="0"/>
              </a:rPr>
              <a:t>Jezikovna pravilnost (do 8 točk): </a:t>
            </a:r>
          </a:p>
          <a:p>
            <a:pPr marL="0" indent="0">
              <a:buNone/>
            </a:pPr>
            <a:endParaRPr lang="pl-PL" sz="2000" b="1" dirty="0">
              <a:solidFill>
                <a:srgbClr val="FF0000"/>
              </a:solidFill>
              <a:latin typeface="Segoe Print" panose="02000600000000000000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pravopisna pravilnost: raba ločil, raba velikih in malih začetnic, zapisovanje besed, deljenje besed, zapisovanje prevzetih besed, pisanje skupaj, narazen in z vezajem;  </a:t>
            </a:r>
          </a:p>
          <a:p>
            <a:pPr marL="0" indent="0">
              <a:buNone/>
            </a:pPr>
            <a:endParaRPr lang="sl-SI" sz="2000" dirty="0">
              <a:latin typeface="Segoe Print" panose="02000600000000000000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slovnična pravilnost: pravilne oblike besed, skladenjsko pravilna tvorba povedi, slovnično pravilno navezovanje in pravilno izražanje pomenskih razmerij.</a:t>
            </a:r>
            <a:endParaRPr lang="pl-PL" sz="2000" dirty="0">
              <a:latin typeface="Segoe Print" panose="02000600000000000000" pitchFamily="2" charset="0"/>
            </a:endParaRPr>
          </a:p>
          <a:p>
            <a:endParaRPr lang="sl-SI" b="1" dirty="0">
              <a:solidFill>
                <a:srgbClr val="FF0000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6428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D58EF-20CA-19A4-FEBB-C61665F0B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FD1E1D7-90C4-ACFB-306C-10332B590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800" b="1" dirty="0">
                <a:latin typeface="Segoe Print" panose="02000600000000000000" pitchFamily="2" charset="0"/>
              </a:rPr>
              <a:t>TOČKOVANJE</a:t>
            </a:r>
            <a:br>
              <a:rPr lang="sl-SI" sz="3800" b="1" dirty="0">
                <a:latin typeface="Segoe Print" panose="02000600000000000000" pitchFamily="2" charset="0"/>
              </a:rPr>
            </a:br>
            <a:r>
              <a:rPr lang="sl-SI" sz="3800" b="1" dirty="0">
                <a:latin typeface="Segoe Print" panose="02000600000000000000" pitchFamily="2" charset="0"/>
              </a:rPr>
              <a:t>JEZIKA</a:t>
            </a:r>
            <a:br>
              <a:rPr lang="sl-SI" sz="3800" dirty="0">
                <a:latin typeface="Segoe Print" panose="02000600000000000000" pitchFamily="2" charset="0"/>
              </a:rPr>
            </a:br>
            <a:br>
              <a:rPr lang="sl-SI" dirty="0"/>
            </a:br>
            <a:r>
              <a:rPr lang="sl-SI" sz="2700" dirty="0">
                <a:latin typeface="Segoe Print" panose="02000600000000000000" pitchFamily="2" charset="0"/>
              </a:rPr>
              <a:t>(do 20 točk)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6236D09-E8F6-C792-CFC2-62D1EEA78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75098"/>
            <a:ext cx="6281873" cy="6507804"/>
          </a:xfrm>
        </p:spPr>
        <p:txBody>
          <a:bodyPr>
            <a:norm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Print" panose="02000600000000000000" pitchFamily="2" charset="0"/>
              </a:rPr>
              <a:t>Besedišče in slog povedi (do 6 točk): </a:t>
            </a:r>
          </a:p>
          <a:p>
            <a:endParaRPr lang="sl-SI" sz="2000" b="1" dirty="0">
              <a:solidFill>
                <a:srgbClr val="FF0000"/>
              </a:solidFill>
              <a:latin typeface="Segoe Print" panose="02000600000000000000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pretežno nevtralno knjižno besedišče,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strokovno besedišče s področja literarne vede,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slogovno zaznamovano besedišče je rabljeno premišljeno in učinkovito, odmikov v socialno- in </a:t>
            </a:r>
            <a:r>
              <a:rPr lang="sl-SI" sz="2000" dirty="0" err="1">
                <a:latin typeface="Segoe Print" panose="02000600000000000000" pitchFamily="2" charset="0"/>
              </a:rPr>
              <a:t>funkcijskozvrstno</a:t>
            </a:r>
            <a:r>
              <a:rPr lang="sl-SI" sz="2000" dirty="0">
                <a:latin typeface="Segoe Print" panose="02000600000000000000" pitchFamily="2" charset="0"/>
              </a:rPr>
              <a:t> zaznamovano besedišče ni,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natančna, pomensko ustrezna raba besed/besednih zvez,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jedrnatost izražanja,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raznovrstno besedišče in raznovrstni tipi povedi.</a:t>
            </a:r>
          </a:p>
        </p:txBody>
      </p:sp>
    </p:spTree>
    <p:extLst>
      <p:ext uri="{BB962C8B-B14F-4D97-AF65-F5344CB8AC3E}">
        <p14:creationId xmlns:p14="http://schemas.microsoft.com/office/powerpoint/2010/main" val="192054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E539FE-84BB-9089-C3BF-0485E03D7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roup 68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0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2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3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4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5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6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7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8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9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0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1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3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4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5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6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7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8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92" name="Isosceles Triangle 91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</p:grpSp>
      <p:sp useBgFill="1">
        <p:nvSpPr>
          <p:cNvPr id="95" name="Rectangle 94">
            <a:extLst>
              <a:ext uri="{FF2B5EF4-FFF2-40B4-BE49-F238E27FC236}">
                <a16:creationId xmlns:a16="http://schemas.microsoft.com/office/drawing/2014/main" id="{3904BE49-D42F-4F46-B6D8-2F317121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D57C06C8-18BE-4336-B9E0-3E15ACC93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8" name="Freeform 5">
              <a:extLst>
                <a:ext uri="{FF2B5EF4-FFF2-40B4-BE49-F238E27FC236}">
                  <a16:creationId xmlns:a16="http://schemas.microsoft.com/office/drawing/2014/main" id="{C1C39E9B-4917-47D7-B9CB-56480F887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6">
              <a:extLst>
                <a:ext uri="{FF2B5EF4-FFF2-40B4-BE49-F238E27FC236}">
                  <a16:creationId xmlns:a16="http://schemas.microsoft.com/office/drawing/2014/main" id="{5F7200AE-DDFE-46D2-ABCA-99906B970E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7">
              <a:extLst>
                <a:ext uri="{FF2B5EF4-FFF2-40B4-BE49-F238E27FC236}">
                  <a16:creationId xmlns:a16="http://schemas.microsoft.com/office/drawing/2014/main" id="{CAC40760-2393-4FAE-9A58-F4CDC0671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8">
              <a:extLst>
                <a:ext uri="{FF2B5EF4-FFF2-40B4-BE49-F238E27FC236}">
                  <a16:creationId xmlns:a16="http://schemas.microsoft.com/office/drawing/2014/main" id="{1080422B-1649-4C8E-9459-4214243609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9">
              <a:extLst>
                <a:ext uri="{FF2B5EF4-FFF2-40B4-BE49-F238E27FC236}">
                  <a16:creationId xmlns:a16="http://schemas.microsoft.com/office/drawing/2014/main" id="{0136A7BD-0DB3-401B-A6AB-38BD30D10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10">
              <a:extLst>
                <a:ext uri="{FF2B5EF4-FFF2-40B4-BE49-F238E27FC236}">
                  <a16:creationId xmlns:a16="http://schemas.microsoft.com/office/drawing/2014/main" id="{FD037346-242B-41AF-8CF5-C35284CA2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1">
              <a:extLst>
                <a:ext uri="{FF2B5EF4-FFF2-40B4-BE49-F238E27FC236}">
                  <a16:creationId xmlns:a16="http://schemas.microsoft.com/office/drawing/2014/main" id="{238EBF94-0BBF-4BAE-AE27-729E3AC13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2">
              <a:extLst>
                <a:ext uri="{FF2B5EF4-FFF2-40B4-BE49-F238E27FC236}">
                  <a16:creationId xmlns:a16="http://schemas.microsoft.com/office/drawing/2014/main" id="{3940EFD7-EB1A-47AF-9DC9-7D4FCC601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3">
              <a:extLst>
                <a:ext uri="{FF2B5EF4-FFF2-40B4-BE49-F238E27FC236}">
                  <a16:creationId xmlns:a16="http://schemas.microsoft.com/office/drawing/2014/main" id="{6BAA7A10-98A8-4931-9BE2-B573EB376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4">
              <a:extLst>
                <a:ext uri="{FF2B5EF4-FFF2-40B4-BE49-F238E27FC236}">
                  <a16:creationId xmlns:a16="http://schemas.microsoft.com/office/drawing/2014/main" id="{420223F5-34A9-4388-AF7B-38C76242FC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5">
              <a:extLst>
                <a:ext uri="{FF2B5EF4-FFF2-40B4-BE49-F238E27FC236}">
                  <a16:creationId xmlns:a16="http://schemas.microsoft.com/office/drawing/2014/main" id="{3CC9C746-C646-4363-B3D3-349B5C18C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6">
              <a:extLst>
                <a:ext uri="{FF2B5EF4-FFF2-40B4-BE49-F238E27FC236}">
                  <a16:creationId xmlns:a16="http://schemas.microsoft.com/office/drawing/2014/main" id="{3EAA5BC5-AB13-4C8E-9D9D-05DE777C5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7">
              <a:extLst>
                <a:ext uri="{FF2B5EF4-FFF2-40B4-BE49-F238E27FC236}">
                  <a16:creationId xmlns:a16="http://schemas.microsoft.com/office/drawing/2014/main" id="{500FC397-0569-4EC4-926A-DDD62AC49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8">
              <a:extLst>
                <a:ext uri="{FF2B5EF4-FFF2-40B4-BE49-F238E27FC236}">
                  <a16:creationId xmlns:a16="http://schemas.microsoft.com/office/drawing/2014/main" id="{284FF041-FE7D-47CD-830F-7FABF41C7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9">
              <a:extLst>
                <a:ext uri="{FF2B5EF4-FFF2-40B4-BE49-F238E27FC236}">
                  <a16:creationId xmlns:a16="http://schemas.microsoft.com/office/drawing/2014/main" id="{224154F3-CDFE-4FFF-92E4-ECEACF4A66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20">
              <a:extLst>
                <a:ext uri="{FF2B5EF4-FFF2-40B4-BE49-F238E27FC236}">
                  <a16:creationId xmlns:a16="http://schemas.microsoft.com/office/drawing/2014/main" id="{CCE7404D-AA5A-4B82-A875-07F35D7C2D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21">
              <a:extLst>
                <a:ext uri="{FF2B5EF4-FFF2-40B4-BE49-F238E27FC236}">
                  <a16:creationId xmlns:a16="http://schemas.microsoft.com/office/drawing/2014/main" id="{526B6FED-4F20-4070-95B4-FF6F439E1C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22">
              <a:extLst>
                <a:ext uri="{FF2B5EF4-FFF2-40B4-BE49-F238E27FC236}">
                  <a16:creationId xmlns:a16="http://schemas.microsoft.com/office/drawing/2014/main" id="{3A75958D-1716-4B5A-A745-AFA4962FA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23">
              <a:extLst>
                <a:ext uri="{FF2B5EF4-FFF2-40B4-BE49-F238E27FC236}">
                  <a16:creationId xmlns:a16="http://schemas.microsoft.com/office/drawing/2014/main" id="{531A2051-17DE-4E9D-9EA6-026B97B1A9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8" name="Rectangle 117">
            <a:extLst>
              <a:ext uri="{FF2B5EF4-FFF2-40B4-BE49-F238E27FC236}">
                <a16:creationId xmlns:a16="http://schemas.microsoft.com/office/drawing/2014/main" id="{CE0642A0-80D3-4F37-8249-A07E6F3828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680" y="-6706"/>
            <a:ext cx="12194680" cy="41277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Brizgljaj">
            <a:extLst>
              <a:ext uri="{FF2B5EF4-FFF2-40B4-BE49-F238E27FC236}">
                <a16:creationId xmlns:a16="http://schemas.microsoft.com/office/drawing/2014/main" id="{34518D1B-6D06-0371-7E98-41747274D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80043" y="568335"/>
            <a:ext cx="3230853" cy="3230853"/>
          </a:xfrm>
          <a:prstGeom prst="rect">
            <a:avLst/>
          </a:prstGeom>
          <a:ln w="12700">
            <a:noFill/>
          </a:ln>
        </p:spPr>
      </p:pic>
      <p:grpSp>
        <p:nvGrpSpPr>
          <p:cNvPr id="120" name="Group 119">
            <a:extLst>
              <a:ext uri="{FF2B5EF4-FFF2-40B4-BE49-F238E27FC236}">
                <a16:creationId xmlns:a16="http://schemas.microsoft.com/office/drawing/2014/main" id="{FA760135-24A9-40C9-B45F-2EB5B642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4206292"/>
            <a:ext cx="12192755" cy="1771275"/>
            <a:chOff x="1" y="3893141"/>
            <a:chExt cx="12192755" cy="1771275"/>
          </a:xfrm>
        </p:grpSpPr>
        <p:sp>
          <p:nvSpPr>
            <p:cNvPr id="121" name="Isosceles Triangle 39">
              <a:extLst>
                <a:ext uri="{FF2B5EF4-FFF2-40B4-BE49-F238E27FC236}">
                  <a16:creationId xmlns:a16="http://schemas.microsoft.com/office/drawing/2014/main" id="{20E3CEE0-0CB3-421F-99FC-4585E6243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4346BB80-2556-4779-9642-5706CAA33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3893141"/>
              <a:ext cx="12192755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6DA6F23F-9C85-636D-DB87-B2F8A78BC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9293" y="4293388"/>
            <a:ext cx="8833655" cy="727748"/>
          </a:xfrm>
        </p:spPr>
        <p:txBody>
          <a:bodyPr vert="horz" lIns="228600" tIns="228600" rIns="228600" bIns="0" rtlCol="0" anchor="b">
            <a:noAutofit/>
          </a:bodyPr>
          <a:lstStyle/>
          <a:p>
            <a:pPr>
              <a:lnSpc>
                <a:spcPct val="80000"/>
              </a:lnSpc>
            </a:pPr>
            <a:r>
              <a:rPr lang="en-US" sz="4200" b="1" dirty="0">
                <a:latin typeface="Segoe Print" panose="02000600000000000000" pitchFamily="2" charset="0"/>
              </a:rPr>
              <a:t>RAZPRAVLJALNI ŠOLSKI ESEJ</a:t>
            </a:r>
          </a:p>
        </p:txBody>
      </p:sp>
    </p:spTree>
    <p:extLst>
      <p:ext uri="{BB962C8B-B14F-4D97-AF65-F5344CB8AC3E}">
        <p14:creationId xmlns:p14="http://schemas.microsoft.com/office/powerpoint/2010/main" val="30813949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1AA45-9EE4-32B3-B6E2-F86E75F80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034F51-94E8-1B15-26A3-955709DC5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sz="3800" b="1" dirty="0">
                <a:latin typeface="Segoe Print" panose="02000600000000000000" pitchFamily="2" charset="0"/>
              </a:rPr>
              <a:t>TOČKOVANJE</a:t>
            </a:r>
            <a:br>
              <a:rPr lang="sl-SI" sz="3800" b="1" dirty="0">
                <a:latin typeface="Segoe Print" panose="02000600000000000000" pitchFamily="2" charset="0"/>
              </a:rPr>
            </a:br>
            <a:r>
              <a:rPr lang="sl-SI" sz="3800" b="1" dirty="0">
                <a:latin typeface="Segoe Print" panose="02000600000000000000" pitchFamily="2" charset="0"/>
              </a:rPr>
              <a:t>JEZIKA</a:t>
            </a:r>
            <a:br>
              <a:rPr lang="sl-SI" sz="3800" b="1" dirty="0">
                <a:latin typeface="Segoe Print" panose="02000600000000000000" pitchFamily="2" charset="0"/>
              </a:rPr>
            </a:br>
            <a:br>
              <a:rPr lang="sl-SI" dirty="0">
                <a:latin typeface="Segoe Print" panose="02000600000000000000" pitchFamily="2" charset="0"/>
              </a:rPr>
            </a:br>
            <a:r>
              <a:rPr lang="sl-SI" sz="2700" dirty="0">
                <a:latin typeface="Segoe Print" panose="02000600000000000000" pitchFamily="2" charset="0"/>
              </a:rPr>
              <a:t>(do 20 točk)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E526B17-606E-2C25-B55F-F76020C79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75098"/>
            <a:ext cx="6281873" cy="6507804"/>
          </a:xfrm>
        </p:spPr>
        <p:txBody>
          <a:bodyPr>
            <a:normAutofit/>
          </a:bodyPr>
          <a:lstStyle/>
          <a:p>
            <a:r>
              <a:rPr lang="sl-SI" sz="2000" b="1" dirty="0">
                <a:solidFill>
                  <a:srgbClr val="FF0000"/>
                </a:solidFill>
                <a:latin typeface="Segoe Print" panose="02000600000000000000" pitchFamily="2" charset="0"/>
              </a:rPr>
              <a:t>Zgradba (do 6 točk): </a:t>
            </a:r>
          </a:p>
          <a:p>
            <a:pPr marL="0" indent="0">
              <a:buNone/>
            </a:pPr>
            <a:endParaRPr lang="sl-SI" sz="2000" b="1" dirty="0">
              <a:solidFill>
                <a:srgbClr val="FF0000"/>
              </a:solidFill>
              <a:latin typeface="Segoe Print" panose="02000600000000000000" pitchFamily="2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koherentnost (povezanost) besedila: pomensko smiselna povezanost uvodnega, jedrnega in zaključnega dela besedila, jedrnih odstavkov med seboj in povedi znotraj odstavkov,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prisotnost izhodiščne teze (v uvodnem delu) in iz nje izhajajočih tez v jedrnem delu, ki omogočajo smiselno povezanost celotnega besedila,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vsebinsko smiselna členitev na odstavke,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l-SI" sz="2000" dirty="0">
                <a:latin typeface="Segoe Print" panose="02000600000000000000" pitchFamily="2" charset="0"/>
              </a:rPr>
              <a:t>upoštevanje obsega (najmanj 600 besed).</a:t>
            </a:r>
          </a:p>
        </p:txBody>
      </p:sp>
    </p:spTree>
    <p:extLst>
      <p:ext uri="{BB962C8B-B14F-4D97-AF65-F5344CB8AC3E}">
        <p14:creationId xmlns:p14="http://schemas.microsoft.com/office/powerpoint/2010/main" val="38988523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9E17F1-85B1-5BCF-900F-9FB4C70E7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>
                <a:latin typeface="Segoe Print" panose="02000600000000000000" pitchFamily="2" charset="0"/>
              </a:rPr>
              <a:t>Ocenjevanje nalog z manj kot 600 besedami</a:t>
            </a:r>
            <a:endParaRPr lang="sl-SI" sz="3200" dirty="0"/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AA7FB20A-E9AE-6737-D001-484DAB28FC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597268"/>
              </p:ext>
            </p:extLst>
          </p:nvPr>
        </p:nvGraphicFramePr>
        <p:xfrm>
          <a:off x="5268422" y="2868941"/>
          <a:ext cx="6281736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0434">
                  <a:extLst>
                    <a:ext uri="{9D8B030D-6E8A-4147-A177-3AD203B41FA5}">
                      <a16:colId xmlns:a16="http://schemas.microsoft.com/office/drawing/2014/main" val="4053898290"/>
                    </a:ext>
                  </a:extLst>
                </a:gridCol>
                <a:gridCol w="1570434">
                  <a:extLst>
                    <a:ext uri="{9D8B030D-6E8A-4147-A177-3AD203B41FA5}">
                      <a16:colId xmlns:a16="http://schemas.microsoft.com/office/drawing/2014/main" val="3909281230"/>
                    </a:ext>
                  </a:extLst>
                </a:gridCol>
                <a:gridCol w="1570434">
                  <a:extLst>
                    <a:ext uri="{9D8B030D-6E8A-4147-A177-3AD203B41FA5}">
                      <a16:colId xmlns:a16="http://schemas.microsoft.com/office/drawing/2014/main" val="1620457706"/>
                    </a:ext>
                  </a:extLst>
                </a:gridCol>
                <a:gridCol w="1570434">
                  <a:extLst>
                    <a:ext uri="{9D8B030D-6E8A-4147-A177-3AD203B41FA5}">
                      <a16:colId xmlns:a16="http://schemas.microsoft.com/office/drawing/2014/main" val="10703747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Število besed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Jezikovna</a:t>
                      </a:r>
                    </a:p>
                    <a:p>
                      <a:r>
                        <a:rPr lang="sl-SI" dirty="0"/>
                        <a:t>pravilnost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Besedišče in slog povedi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Zgradba </a:t>
                      </a:r>
                    </a:p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589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599–450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775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449–300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192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pod 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b="1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923947"/>
                  </a:ext>
                </a:extLst>
              </a:tr>
            </a:tbl>
          </a:graphicData>
        </a:graphic>
      </p:graphicFrame>
      <p:sp>
        <p:nvSpPr>
          <p:cNvPr id="5" name="Označba mesta vsebine 2">
            <a:extLst>
              <a:ext uri="{FF2B5EF4-FFF2-40B4-BE49-F238E27FC236}">
                <a16:creationId xmlns:a16="http://schemas.microsoft.com/office/drawing/2014/main" id="{065F7551-DA18-5D59-B7E9-2642EC497BA2}"/>
              </a:ext>
            </a:extLst>
          </p:cNvPr>
          <p:cNvSpPr txBox="1">
            <a:spLocks/>
          </p:cNvSpPr>
          <p:nvPr/>
        </p:nvSpPr>
        <p:spPr>
          <a:xfrm>
            <a:off x="5021496" y="194553"/>
            <a:ext cx="6855976" cy="600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3A599066-D415-AECC-9406-8763E07048BF}"/>
              </a:ext>
            </a:extLst>
          </p:cNvPr>
          <p:cNvSpPr txBox="1"/>
          <p:nvPr/>
        </p:nvSpPr>
        <p:spPr>
          <a:xfrm>
            <a:off x="5455780" y="511101"/>
            <a:ext cx="609437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lphaLcParenR"/>
            </a:pPr>
            <a:r>
              <a:rPr lang="sl-SI" sz="2000" dirty="0">
                <a:latin typeface="Segoe Print" panose="02000600000000000000" pitchFamily="2" charset="0"/>
              </a:rPr>
              <a:t>vsebina: točke so dodane po točkovniku, </a:t>
            </a:r>
          </a:p>
          <a:p>
            <a:endParaRPr lang="sl-SI" sz="2000" dirty="0">
              <a:latin typeface="Segoe Print" panose="02000600000000000000" pitchFamily="2" charset="0"/>
            </a:endParaRPr>
          </a:p>
          <a:p>
            <a:pPr marL="342900" indent="-342900">
              <a:buAutoNum type="alphaLcParenR"/>
            </a:pPr>
            <a:r>
              <a:rPr lang="sl-SI" sz="2000" dirty="0">
                <a:latin typeface="Segoe Print" panose="02000600000000000000" pitchFamily="2" charset="0"/>
              </a:rPr>
              <a:t>jezik: število možnih točk za jezikovno pravilnost (8 točk), besedišče in slog povedi (6 točk) ter zgradbo (6 točk) se ustrezno zniža, in sicer:</a:t>
            </a:r>
          </a:p>
        </p:txBody>
      </p:sp>
      <p:sp>
        <p:nvSpPr>
          <p:cNvPr id="12" name="PoljeZBesedilom 11">
            <a:extLst>
              <a:ext uri="{FF2B5EF4-FFF2-40B4-BE49-F238E27FC236}">
                <a16:creationId xmlns:a16="http://schemas.microsoft.com/office/drawing/2014/main" id="{B4C4B83A-6C00-0999-755B-046937758375}"/>
              </a:ext>
            </a:extLst>
          </p:cNvPr>
          <p:cNvSpPr txBox="1"/>
          <p:nvPr/>
        </p:nvSpPr>
        <p:spPr>
          <a:xfrm>
            <a:off x="4977013" y="5232363"/>
            <a:ext cx="69449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sz="2400" b="1" dirty="0">
                <a:solidFill>
                  <a:srgbClr val="FF0000"/>
                </a:solidFill>
                <a:latin typeface="Segoe Print" panose="02000600000000000000" pitchFamily="2" charset="0"/>
              </a:rPr>
              <a:t>Če pri Vsebini ali Jeziku kandidat ne doseže nobene točke, se celotna naloga oceni </a:t>
            </a:r>
          </a:p>
          <a:p>
            <a:pPr algn="ctr"/>
            <a:r>
              <a:rPr lang="sl-SI" sz="2400" b="1" dirty="0">
                <a:solidFill>
                  <a:srgbClr val="FF0000"/>
                </a:solidFill>
                <a:latin typeface="Segoe Print" panose="02000600000000000000" pitchFamily="2" charset="0"/>
              </a:rPr>
              <a:t>z 0 točkami.</a:t>
            </a:r>
          </a:p>
        </p:txBody>
      </p:sp>
    </p:spTree>
    <p:extLst>
      <p:ext uri="{BB962C8B-B14F-4D97-AF65-F5344CB8AC3E}">
        <p14:creationId xmlns:p14="http://schemas.microsoft.com/office/powerpoint/2010/main" val="35775070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EAFF77-A5D4-8A10-217A-D8EE8D999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1" name="Group 6150">
            <a:extLst>
              <a:ext uri="{FF2B5EF4-FFF2-40B4-BE49-F238E27FC236}">
                <a16:creationId xmlns:a16="http://schemas.microsoft.com/office/drawing/2014/main" id="{2DAE3342-9DFC-49D4-B09C-25E3107693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6152" name="Freeform 5">
              <a:extLst>
                <a:ext uri="{FF2B5EF4-FFF2-40B4-BE49-F238E27FC236}">
                  <a16:creationId xmlns:a16="http://schemas.microsoft.com/office/drawing/2014/main" id="{E49E0D20-8423-4612-99A5-14AEF8F6B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53" name="Freeform 6">
              <a:extLst>
                <a:ext uri="{FF2B5EF4-FFF2-40B4-BE49-F238E27FC236}">
                  <a16:creationId xmlns:a16="http://schemas.microsoft.com/office/drawing/2014/main" id="{57C2C108-5A30-48CA-9203-56747AEB7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54" name="Freeform 7">
              <a:extLst>
                <a:ext uri="{FF2B5EF4-FFF2-40B4-BE49-F238E27FC236}">
                  <a16:creationId xmlns:a16="http://schemas.microsoft.com/office/drawing/2014/main" id="{1A343912-2EFC-408E-A862-5C9BF108DC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55" name="Freeform 8">
              <a:extLst>
                <a:ext uri="{FF2B5EF4-FFF2-40B4-BE49-F238E27FC236}">
                  <a16:creationId xmlns:a16="http://schemas.microsoft.com/office/drawing/2014/main" id="{AA50D1CF-9DAE-4CF6-B829-E66CEE9D5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56" name="Freeform 9">
              <a:extLst>
                <a:ext uri="{FF2B5EF4-FFF2-40B4-BE49-F238E27FC236}">
                  <a16:creationId xmlns:a16="http://schemas.microsoft.com/office/drawing/2014/main" id="{FE5799A4-0568-433E-BF41-752CF516AC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57" name="Freeform 10">
              <a:extLst>
                <a:ext uri="{FF2B5EF4-FFF2-40B4-BE49-F238E27FC236}">
                  <a16:creationId xmlns:a16="http://schemas.microsoft.com/office/drawing/2014/main" id="{CDBB86ED-F16F-4C28-BDD5-72D771176F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58" name="Freeform 11">
              <a:extLst>
                <a:ext uri="{FF2B5EF4-FFF2-40B4-BE49-F238E27FC236}">
                  <a16:creationId xmlns:a16="http://schemas.microsoft.com/office/drawing/2014/main" id="{3347939E-8B76-4CFC-B2EC-63A7E2278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59" name="Freeform 12">
              <a:extLst>
                <a:ext uri="{FF2B5EF4-FFF2-40B4-BE49-F238E27FC236}">
                  <a16:creationId xmlns:a16="http://schemas.microsoft.com/office/drawing/2014/main" id="{FA1DD132-02E4-4CD3-B496-BFF924558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60" name="Freeform 13">
              <a:extLst>
                <a:ext uri="{FF2B5EF4-FFF2-40B4-BE49-F238E27FC236}">
                  <a16:creationId xmlns:a16="http://schemas.microsoft.com/office/drawing/2014/main" id="{710BDA52-A7D7-4E4E-9F36-EC8F983EA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61" name="Freeform 14">
              <a:extLst>
                <a:ext uri="{FF2B5EF4-FFF2-40B4-BE49-F238E27FC236}">
                  <a16:creationId xmlns:a16="http://schemas.microsoft.com/office/drawing/2014/main" id="{B1BDF852-319F-42B8-9A50-7C9A9387CD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62" name="Freeform 15">
              <a:extLst>
                <a:ext uri="{FF2B5EF4-FFF2-40B4-BE49-F238E27FC236}">
                  <a16:creationId xmlns:a16="http://schemas.microsoft.com/office/drawing/2014/main" id="{3AACE376-C01E-4F1F-91B7-39D0274BFE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63" name="Freeform 16">
              <a:extLst>
                <a:ext uri="{FF2B5EF4-FFF2-40B4-BE49-F238E27FC236}">
                  <a16:creationId xmlns:a16="http://schemas.microsoft.com/office/drawing/2014/main" id="{7F612F4C-050E-459D-9771-ED088374A5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64" name="Freeform 17">
              <a:extLst>
                <a:ext uri="{FF2B5EF4-FFF2-40B4-BE49-F238E27FC236}">
                  <a16:creationId xmlns:a16="http://schemas.microsoft.com/office/drawing/2014/main" id="{94E4211B-3E41-4905-8F4E-76811B9E5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65" name="Freeform 18">
              <a:extLst>
                <a:ext uri="{FF2B5EF4-FFF2-40B4-BE49-F238E27FC236}">
                  <a16:creationId xmlns:a16="http://schemas.microsoft.com/office/drawing/2014/main" id="{6AEC87EE-0CB8-43DE-8FEB-4586A92E80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66" name="Freeform 19">
              <a:extLst>
                <a:ext uri="{FF2B5EF4-FFF2-40B4-BE49-F238E27FC236}">
                  <a16:creationId xmlns:a16="http://schemas.microsoft.com/office/drawing/2014/main" id="{277C1C5D-7BDC-47E4-8B81-C3C4AE94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67" name="Freeform 20">
              <a:extLst>
                <a:ext uri="{FF2B5EF4-FFF2-40B4-BE49-F238E27FC236}">
                  <a16:creationId xmlns:a16="http://schemas.microsoft.com/office/drawing/2014/main" id="{7A2A6EF8-9768-4478-9CD3-DFA547CEFC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68" name="Freeform 21">
              <a:extLst>
                <a:ext uri="{FF2B5EF4-FFF2-40B4-BE49-F238E27FC236}">
                  <a16:creationId xmlns:a16="http://schemas.microsoft.com/office/drawing/2014/main" id="{1FD9091C-E8FA-4ADA-937F-A74426ED1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69" name="Freeform 22">
              <a:extLst>
                <a:ext uri="{FF2B5EF4-FFF2-40B4-BE49-F238E27FC236}">
                  <a16:creationId xmlns:a16="http://schemas.microsoft.com/office/drawing/2014/main" id="{B69923E7-63C4-47CE-956E-09D384D4FE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6170" name="Freeform 23">
              <a:extLst>
                <a:ext uri="{FF2B5EF4-FFF2-40B4-BE49-F238E27FC236}">
                  <a16:creationId xmlns:a16="http://schemas.microsoft.com/office/drawing/2014/main" id="{A2576784-872E-494C-A041-0E346226B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6172" name="Group 6171">
            <a:extLst>
              <a:ext uri="{FF2B5EF4-FFF2-40B4-BE49-F238E27FC236}">
                <a16:creationId xmlns:a16="http://schemas.microsoft.com/office/drawing/2014/main" id="{B54F73D8-62C2-4127-9D19-01219BBB9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6173" name="Rectangle 6172">
              <a:extLst>
                <a:ext uri="{FF2B5EF4-FFF2-40B4-BE49-F238E27FC236}">
                  <a16:creationId xmlns:a16="http://schemas.microsoft.com/office/drawing/2014/main" id="{CFD8CA02-9BE5-4B82-8129-6EF6184024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6174" name="Isosceles Triangle 6173">
              <a:extLst>
                <a:ext uri="{FF2B5EF4-FFF2-40B4-BE49-F238E27FC236}">
                  <a16:creationId xmlns:a16="http://schemas.microsoft.com/office/drawing/2014/main" id="{01515E68-030C-4313-B300-35253163D3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6175" name="Rectangle 6174">
              <a:extLst>
                <a:ext uri="{FF2B5EF4-FFF2-40B4-BE49-F238E27FC236}">
                  <a16:creationId xmlns:a16="http://schemas.microsoft.com/office/drawing/2014/main" id="{1937725F-1DDF-4225-937E-106DBB047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</p:grpSp>
      <p:sp useBgFill="1">
        <p:nvSpPr>
          <p:cNvPr id="6177" name="Rectangle 6176">
            <a:extLst>
              <a:ext uri="{FF2B5EF4-FFF2-40B4-BE49-F238E27FC236}">
                <a16:creationId xmlns:a16="http://schemas.microsoft.com/office/drawing/2014/main" id="{FD8F1113-2E3C-46E3-B54F-B7F421EEF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79" name="Freeform 5">
            <a:extLst>
              <a:ext uri="{FF2B5EF4-FFF2-40B4-BE49-F238E27FC236}">
                <a16:creationId xmlns:a16="http://schemas.microsoft.com/office/drawing/2014/main" id="{B54A4D14-513F-4121-92D3-5CCB4689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1" name="Freeform 6">
            <a:extLst>
              <a:ext uri="{FF2B5EF4-FFF2-40B4-BE49-F238E27FC236}">
                <a16:creationId xmlns:a16="http://schemas.microsoft.com/office/drawing/2014/main" id="{6C3411F1-AD17-499D-AFEF-2F300F6DF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3" name="Freeform 7">
            <a:extLst>
              <a:ext uri="{FF2B5EF4-FFF2-40B4-BE49-F238E27FC236}">
                <a16:creationId xmlns:a16="http://schemas.microsoft.com/office/drawing/2014/main" id="{60BF2CBE-B1E9-4C42-89DC-C35E4E651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5" name="Freeform 8">
            <a:extLst>
              <a:ext uri="{FF2B5EF4-FFF2-40B4-BE49-F238E27FC236}">
                <a16:creationId xmlns:a16="http://schemas.microsoft.com/office/drawing/2014/main" id="{72C95A87-DCDB-41C4-B774-744B3ECBE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7" name="Freeform 9">
            <a:extLst>
              <a:ext uri="{FF2B5EF4-FFF2-40B4-BE49-F238E27FC236}">
                <a16:creationId xmlns:a16="http://schemas.microsoft.com/office/drawing/2014/main" id="{BCB97515-32FF-43A6-A51C-B140193AB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89" name="Freeform 10">
            <a:extLst>
              <a:ext uri="{FF2B5EF4-FFF2-40B4-BE49-F238E27FC236}">
                <a16:creationId xmlns:a16="http://schemas.microsoft.com/office/drawing/2014/main" id="{9C6379D3-7045-4B76-9409-6D23D753D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91" name="Freeform 12">
            <a:extLst>
              <a:ext uri="{FF2B5EF4-FFF2-40B4-BE49-F238E27FC236}">
                <a16:creationId xmlns:a16="http://schemas.microsoft.com/office/drawing/2014/main" id="{61B1C1DE-4201-4989-BE65-41ADC2472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93" name="Freeform 14">
            <a:extLst>
              <a:ext uri="{FF2B5EF4-FFF2-40B4-BE49-F238E27FC236}">
                <a16:creationId xmlns:a16="http://schemas.microsoft.com/office/drawing/2014/main" id="{806398CC-D327-4E06-838C-31119BD56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95" name="Freeform 16">
            <a:extLst>
              <a:ext uri="{FF2B5EF4-FFF2-40B4-BE49-F238E27FC236}">
                <a16:creationId xmlns:a16="http://schemas.microsoft.com/office/drawing/2014/main" id="{70A741CC-E736-448A-A94E-5C8BB9711D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97" name="Freeform 11">
            <a:extLst>
              <a:ext uri="{FF2B5EF4-FFF2-40B4-BE49-F238E27FC236}">
                <a16:creationId xmlns:a16="http://schemas.microsoft.com/office/drawing/2014/main" id="{7C324CDD-B30F-47DD-8627-E2171D5E8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99" name="Freeform 21">
            <a:extLst>
              <a:ext uri="{FF2B5EF4-FFF2-40B4-BE49-F238E27FC236}">
                <a16:creationId xmlns:a16="http://schemas.microsoft.com/office/drawing/2014/main" id="{79C8D19E-E3D6-45A6-BCA2-5918A37D7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Naslov 2">
            <a:extLst>
              <a:ext uri="{FF2B5EF4-FFF2-40B4-BE49-F238E27FC236}">
                <a16:creationId xmlns:a16="http://schemas.microsoft.com/office/drawing/2014/main" id="{3B5067EA-63B6-E136-97DC-FD72B8A9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3148" y="2034683"/>
            <a:ext cx="6121566" cy="2468207"/>
          </a:xfrm>
        </p:spPr>
        <p:txBody>
          <a:bodyPr vert="horz" lIns="228600" tIns="228600" rIns="228600" bIns="0" rtlCol="0" anchor="b"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4400" b="1" dirty="0">
                <a:solidFill>
                  <a:srgbClr val="FF0000"/>
                </a:solidFill>
                <a:latin typeface="Segoe Print" panose="02000600000000000000" pitchFamily="2" charset="0"/>
              </a:rPr>
              <a:t>Vaja dela </a:t>
            </a:r>
            <a:r>
              <a:rPr lang="en-US" sz="4400" b="1" dirty="0" err="1">
                <a:solidFill>
                  <a:srgbClr val="FF0000"/>
                </a:solidFill>
                <a:latin typeface="Segoe Print" panose="02000600000000000000" pitchFamily="2" charset="0"/>
              </a:rPr>
              <a:t>mojstra</a:t>
            </a:r>
            <a:r>
              <a:rPr lang="en-US" sz="4400" b="1" dirty="0">
                <a:solidFill>
                  <a:srgbClr val="FF0000"/>
                </a:solidFill>
                <a:latin typeface="Segoe Print" panose="02000600000000000000" pitchFamily="2" charset="0"/>
              </a:rPr>
              <a:t>, </a:t>
            </a:r>
            <a:br>
              <a:rPr lang="en-US" sz="4400" b="1" dirty="0">
                <a:solidFill>
                  <a:srgbClr val="FF0000"/>
                </a:solidFill>
                <a:latin typeface="Segoe Print" panose="02000600000000000000" pitchFamily="2" charset="0"/>
              </a:rPr>
            </a:br>
            <a:r>
              <a:rPr lang="en-US" sz="4400" b="1" dirty="0" err="1">
                <a:solidFill>
                  <a:srgbClr val="FF0000"/>
                </a:solidFill>
                <a:latin typeface="Segoe Print" panose="02000600000000000000" pitchFamily="2" charset="0"/>
              </a:rPr>
              <a:t>če</a:t>
            </a:r>
            <a:r>
              <a:rPr lang="en-US" sz="4400" b="1" dirty="0">
                <a:solidFill>
                  <a:srgbClr val="FF0000"/>
                </a:solidFill>
                <a:latin typeface="Segoe Print" panose="02000600000000000000" pitchFamily="2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Segoe Print" panose="02000600000000000000" pitchFamily="2" charset="0"/>
              </a:rPr>
              <a:t>mojster</a:t>
            </a:r>
            <a:r>
              <a:rPr lang="en-US" sz="4400" b="1" dirty="0">
                <a:solidFill>
                  <a:srgbClr val="FF0000"/>
                </a:solidFill>
                <a:latin typeface="Segoe Print" panose="02000600000000000000" pitchFamily="2" charset="0"/>
              </a:rPr>
              <a:t> dela </a:t>
            </a:r>
            <a:r>
              <a:rPr lang="en-US" sz="4400" b="1" dirty="0" err="1">
                <a:solidFill>
                  <a:srgbClr val="FF0000"/>
                </a:solidFill>
                <a:latin typeface="Segoe Print" panose="02000600000000000000" pitchFamily="2" charset="0"/>
              </a:rPr>
              <a:t>vajo</a:t>
            </a:r>
            <a:r>
              <a:rPr lang="en-US" sz="4400" b="1" dirty="0">
                <a:solidFill>
                  <a:srgbClr val="FF0000"/>
                </a:solidFill>
                <a:latin typeface="Segoe Print" panose="02000600000000000000" pitchFamily="2" charset="0"/>
              </a:rPr>
              <a:t>.</a:t>
            </a:r>
          </a:p>
        </p:txBody>
      </p:sp>
      <p:sp>
        <p:nvSpPr>
          <p:cNvPr id="6201" name="Freeform 22">
            <a:extLst>
              <a:ext uri="{FF2B5EF4-FFF2-40B4-BE49-F238E27FC236}">
                <a16:creationId xmlns:a16="http://schemas.microsoft.com/office/drawing/2014/main" id="{43280283-E04A-43CA-BFA1-F285486A2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03" name="Freeform 23">
            <a:extLst>
              <a:ext uri="{FF2B5EF4-FFF2-40B4-BE49-F238E27FC236}">
                <a16:creationId xmlns:a16="http://schemas.microsoft.com/office/drawing/2014/main" id="{38328CB6-0FC5-4AEA-BC7E-489267CB6F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05" name="Freeform: Shape 6204">
            <a:extLst>
              <a:ext uri="{FF2B5EF4-FFF2-40B4-BE49-F238E27FC236}">
                <a16:creationId xmlns:a16="http://schemas.microsoft.com/office/drawing/2014/main" id="{138AF5D2-3A9C-4E8F-B879-36865366A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6146" name="Picture 2" descr="Hand writing clipart. stock image. Illustration of icon - 362243791">
            <a:extLst>
              <a:ext uri="{FF2B5EF4-FFF2-40B4-BE49-F238E27FC236}">
                <a16:creationId xmlns:a16="http://schemas.microsoft.com/office/drawing/2014/main" id="{A98C797C-64D4-E1E4-170E-EA3F158386AD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1" r="-1" b="-1"/>
          <a:stretch>
            <a:fillRect/>
          </a:stretch>
        </p:blipFill>
        <p:spPr bwMode="auto">
          <a:xfrm>
            <a:off x="701284" y="1667638"/>
            <a:ext cx="5217666" cy="3591678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317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2413CC-69E6-4BDA-A88D-E4EF8F95B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F1F7357-8633-4CE7-BF80-475EE8A2F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E402FE4E-C12D-497C-AF81-F08E4E02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59247B10-170D-4E62-849A-38FCB43C6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9A587A7-1BEF-45AA-9EFC-6558A8749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AC25B5A1-6EF7-44EC-A2F0-1EDC96A79B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80B8582C-7E17-4115-9FF1-979C8405CB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6C4AB66-7A18-4E51-935B-237F4CA827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CDF12911-A240-4580-8788-0C49DB1FED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EAE0F5DE-442D-4F6C-B02C-2568ED195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4F24A002-AFDE-4034-85BE-CBF005AE9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36F0721E-B4B0-4A6C-A92C-F8DE92D3AC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54D2DC98-69F8-4F2F-9D45-BDFFA5E2B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0A636E33-DC38-40B9-B941-037E5D8603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03D30690-68C2-4AEC-9789-1495D97E1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1020B1B9-821B-49FB-BDC9-57DA08CBC3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720EDCE4-8B18-413F-989E-E79628E5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8563351E-0DDD-4FC8-8D0C-1E446E3C1B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15E8B705-64E7-4513-B3CB-BF46C35732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30DAEE1C-EBB5-47F5-9E76-564FCFDBFC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EDB255E9-A3E2-4098-99A1-FE38FAD15D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D2507F2A-27AF-4833-8273-5FC9A98863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8DFB8904-0CB8-45AD-ABD2-F7A582365E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6083B710-2968-FDB4-3599-1808E196D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r>
              <a:rPr lang="sl-SI" b="1" dirty="0">
                <a:solidFill>
                  <a:srgbClr val="FF0000"/>
                </a:solidFill>
                <a:latin typeface="Segoe Print" panose="02000600000000000000" pitchFamily="2" charset="0"/>
              </a:rPr>
              <a:t>RAZPRAVLJALNI ŠOLSKI ESEJ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E6256DD4-BFC2-7336-0C54-8BC7C2615D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395653"/>
              </p:ext>
            </p:extLst>
          </p:nvPr>
        </p:nvGraphicFramePr>
        <p:xfrm>
          <a:off x="807722" y="1990976"/>
          <a:ext cx="10576558" cy="417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7018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6A2EA1-9EBB-A48C-099A-AC07514E6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>
                <a:latin typeface="Segoe Print" panose="02000600000000000000" pitchFamily="2" charset="0"/>
              </a:rPr>
              <a:t>RAZPRAVLJALNI </a:t>
            </a:r>
            <a:r>
              <a:rPr lang="sl-SI" sz="2800" dirty="0">
                <a:latin typeface="Segoe Print" panose="02000600000000000000" pitchFamily="2" charset="0"/>
              </a:rPr>
              <a:t>ŠOLSKI ESEJ</a:t>
            </a:r>
          </a:p>
        </p:txBody>
      </p:sp>
      <p:graphicFrame>
        <p:nvGraphicFramePr>
          <p:cNvPr id="7" name="Označba mesta vsebine 2">
            <a:extLst>
              <a:ext uri="{FF2B5EF4-FFF2-40B4-BE49-F238E27FC236}">
                <a16:creationId xmlns:a16="http://schemas.microsoft.com/office/drawing/2014/main" id="{0B4AF337-97AD-2F81-D4BA-21967ECC44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371220"/>
              </p:ext>
            </p:extLst>
          </p:nvPr>
        </p:nvGraphicFramePr>
        <p:xfrm>
          <a:off x="5118447" y="499745"/>
          <a:ext cx="6281873" cy="5858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1148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1E4D24-0BE0-9A31-4E15-BD9E883FB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>
                <a:latin typeface="Segoe Print" panose="02000600000000000000" pitchFamily="2" charset="0"/>
              </a:rPr>
              <a:t>TRODELNA ZGRADBA </a:t>
            </a:r>
            <a:br>
              <a:rPr lang="sl-SI" dirty="0">
                <a:latin typeface="Segoe Print" panose="02000600000000000000" pitchFamily="2" charset="0"/>
              </a:rPr>
            </a:br>
            <a:br>
              <a:rPr lang="sl-SI" dirty="0">
                <a:latin typeface="Segoe Print" panose="02000600000000000000" pitchFamily="2" charset="0"/>
              </a:rPr>
            </a:br>
            <a:r>
              <a:rPr lang="sl-SI" sz="2700" dirty="0">
                <a:latin typeface="Segoe Print" panose="02000600000000000000" pitchFamily="2" charset="0"/>
              </a:rPr>
              <a:t>E</a:t>
            </a:r>
            <a:r>
              <a:rPr lang="sl-SI" sz="2700" dirty="0">
                <a:solidFill>
                  <a:schemeClr val="bg1"/>
                </a:solidFill>
                <a:latin typeface="Segoe Print" panose="02000600000000000000" pitchFamily="2" charset="0"/>
              </a:rPr>
              <a:t>sej naj vsebuje </a:t>
            </a:r>
            <a:br>
              <a:rPr lang="sl-SI" sz="2700" dirty="0">
                <a:solidFill>
                  <a:schemeClr val="bg1"/>
                </a:solidFill>
                <a:latin typeface="Segoe Print" panose="02000600000000000000" pitchFamily="2" charset="0"/>
              </a:rPr>
            </a:br>
            <a:r>
              <a:rPr lang="sl-SI" sz="2700" b="1" dirty="0">
                <a:solidFill>
                  <a:schemeClr val="bg1"/>
                </a:solidFill>
                <a:latin typeface="Segoe Print" panose="02000600000000000000" pitchFamily="2" charset="0"/>
              </a:rPr>
              <a:t>od 5 do 7 </a:t>
            </a:r>
            <a:r>
              <a:rPr lang="sl-SI" sz="2700" dirty="0">
                <a:solidFill>
                  <a:schemeClr val="bg1"/>
                </a:solidFill>
                <a:latin typeface="Segoe Print" panose="02000600000000000000" pitchFamily="2" charset="0"/>
              </a:rPr>
              <a:t>odstavkov.</a:t>
            </a:r>
            <a:br>
              <a:rPr lang="sl-SI" sz="2700" dirty="0">
                <a:solidFill>
                  <a:schemeClr val="bg1"/>
                </a:solidFill>
                <a:latin typeface="Segoe Print" panose="02000600000000000000" pitchFamily="2" charset="0"/>
              </a:rPr>
            </a:br>
            <a:endParaRPr lang="sl-SI" sz="2700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082C4192-808A-9DF1-8EC7-F8E96D3F1C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2893424"/>
              </p:ext>
            </p:extLst>
          </p:nvPr>
        </p:nvGraphicFramePr>
        <p:xfrm>
          <a:off x="5118447" y="204281"/>
          <a:ext cx="6729842" cy="6498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8419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D724BD-5D44-8E7F-4FC1-9769370F3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400" b="1" dirty="0">
                <a:latin typeface="Segoe Print" panose="02000600000000000000" pitchFamily="2" charset="0"/>
              </a:rPr>
              <a:t>TOČKOVANJE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E70404D-3F19-E93C-8E9D-6D41A7D50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175098"/>
            <a:ext cx="6281873" cy="65078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000" b="1" dirty="0">
                <a:solidFill>
                  <a:srgbClr val="FF0000"/>
                </a:solidFill>
                <a:latin typeface="Segoe Print" panose="02000600000000000000" pitchFamily="2" charset="0"/>
              </a:rPr>
              <a:t>Vsebina (do 30 točk): 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povezanost z esejskimi smernicami, 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problemska obravnava snovi: razlaganje, primerjanje, razčlenjevanje, posploševanje, utemeljevanje in vrednotenje, 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upoštevanje literarnega konteksta.</a:t>
            </a:r>
          </a:p>
          <a:p>
            <a:endParaRPr lang="sl-SI" sz="2000" dirty="0">
              <a:latin typeface="Segoe Print" panose="02000600000000000000" pitchFamily="2" charset="0"/>
            </a:endParaRPr>
          </a:p>
          <a:p>
            <a:endParaRPr lang="sl-SI" sz="2000" dirty="0">
              <a:latin typeface="Segoe Print" panose="02000600000000000000" pitchFamily="2" charset="0"/>
            </a:endParaRPr>
          </a:p>
          <a:p>
            <a:pPr marL="0" indent="0">
              <a:buNone/>
            </a:pPr>
            <a:r>
              <a:rPr lang="pl-PL" sz="2000" b="1" dirty="0">
                <a:solidFill>
                  <a:srgbClr val="FF0000"/>
                </a:solidFill>
                <a:latin typeface="Segoe Print" panose="02000600000000000000" pitchFamily="2" charset="0"/>
              </a:rPr>
              <a:t>Jezik (do 20 točk): </a:t>
            </a:r>
          </a:p>
          <a:p>
            <a:r>
              <a:rPr lang="pl-PL" sz="2000" dirty="0">
                <a:latin typeface="Segoe Print" panose="02000600000000000000" pitchFamily="2" charset="0"/>
              </a:rPr>
              <a:t>jezikovna pravilnost (do 8 točk),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besedišče in slog povedi (do 6 točk), </a:t>
            </a:r>
          </a:p>
          <a:p>
            <a:r>
              <a:rPr lang="sl-SI" sz="2000" dirty="0">
                <a:latin typeface="Segoe Print" panose="02000600000000000000" pitchFamily="2" charset="0"/>
              </a:rPr>
              <a:t>zgradba (do 6 točk).</a:t>
            </a:r>
          </a:p>
        </p:txBody>
      </p:sp>
    </p:spTree>
    <p:extLst>
      <p:ext uri="{BB962C8B-B14F-4D97-AF65-F5344CB8AC3E}">
        <p14:creationId xmlns:p14="http://schemas.microsoft.com/office/powerpoint/2010/main" val="1699061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8D433D-ACEA-1CDB-2093-348CEA006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Group 227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229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0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1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2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3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4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5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6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7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8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39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0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1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2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3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4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5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6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47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251" name="Isosceles Triangle 250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sl-SI"/>
            </a:p>
          </p:txBody>
        </p:sp>
      </p:grpSp>
      <p:sp>
        <p:nvSpPr>
          <p:cNvPr id="254" name="Rectangle 253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3061" cy="686920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6" name="Group 255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257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58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59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0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1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2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3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4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5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6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7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8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69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70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71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72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73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74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275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35519B2B-E988-A3DF-5D5E-5EC95CF0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425" y="5199797"/>
            <a:ext cx="9435152" cy="1404464"/>
          </a:xfrm>
        </p:spPr>
        <p:txBody>
          <a:bodyPr vert="horz" lIns="228600" tIns="228600" rIns="228600" bIns="0" rtlCol="0" anchor="ctr">
            <a:noAutofit/>
          </a:bodyPr>
          <a:lstStyle/>
          <a:p>
            <a:pPr>
              <a:lnSpc>
                <a:spcPct val="80000"/>
              </a:lnSpc>
            </a:pPr>
            <a:r>
              <a:rPr lang="en-US" sz="4000" b="1" dirty="0">
                <a:solidFill>
                  <a:schemeClr val="accent1"/>
                </a:solidFill>
                <a:latin typeface="Segoe Print" panose="02000600000000000000" pitchFamily="2" charset="0"/>
              </a:rPr>
              <a:t>RAZLAGALNI/INTERPRETATIVNI ŠOLSKI ESEJ</a:t>
            </a:r>
          </a:p>
        </p:txBody>
      </p:sp>
      <p:sp>
        <p:nvSpPr>
          <p:cNvPr id="277" name="Freeform: Shape 276">
            <a:extLst>
              <a:ext uri="{FF2B5EF4-FFF2-40B4-BE49-F238E27FC236}">
                <a16:creationId xmlns:a16="http://schemas.microsoft.com/office/drawing/2014/main" id="{A7795DFA-888F-47E2-B44E-DE1D3B3E4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058957"/>
          </a:xfrm>
          <a:custGeom>
            <a:avLst/>
            <a:gdLst>
              <a:gd name="connsiteX0" fmla="*/ 0 w 12192000"/>
              <a:gd name="connsiteY0" fmla="*/ 0 h 5058957"/>
              <a:gd name="connsiteX1" fmla="*/ 12192000 w 12192000"/>
              <a:gd name="connsiteY1" fmla="*/ 0 h 5058957"/>
              <a:gd name="connsiteX2" fmla="*/ 12192000 w 12192000"/>
              <a:gd name="connsiteY2" fmla="*/ 259692 h 5058957"/>
              <a:gd name="connsiteX3" fmla="*/ 12192000 w 12192000"/>
              <a:gd name="connsiteY3" fmla="*/ 3542069 h 5058957"/>
              <a:gd name="connsiteX4" fmla="*/ 12192000 w 12192000"/>
              <a:gd name="connsiteY4" fmla="*/ 3734194 h 5058957"/>
              <a:gd name="connsiteX5" fmla="*/ 12192000 w 12192000"/>
              <a:gd name="connsiteY5" fmla="*/ 4710012 h 5058957"/>
              <a:gd name="connsiteX6" fmla="*/ 12113803 w 12192000"/>
              <a:gd name="connsiteY6" fmla="*/ 4718295 h 5058957"/>
              <a:gd name="connsiteX7" fmla="*/ 6753597 w 12192000"/>
              <a:gd name="connsiteY7" fmla="*/ 5041852 h 5058957"/>
              <a:gd name="connsiteX8" fmla="*/ 400746 w 12192000"/>
              <a:gd name="connsiteY8" fmla="*/ 4870509 h 5058957"/>
              <a:gd name="connsiteX9" fmla="*/ 0 w 12192000"/>
              <a:gd name="connsiteY9" fmla="*/ 4833533 h 5058957"/>
              <a:gd name="connsiteX10" fmla="*/ 0 w 12192000"/>
              <a:gd name="connsiteY10" fmla="*/ 3734194 h 5058957"/>
              <a:gd name="connsiteX11" fmla="*/ 0 w 12192000"/>
              <a:gd name="connsiteY11" fmla="*/ 3542069 h 5058957"/>
              <a:gd name="connsiteX12" fmla="*/ 0 w 12192000"/>
              <a:gd name="connsiteY12" fmla="*/ 259692 h 5058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5058957">
                <a:moveTo>
                  <a:pt x="0" y="0"/>
                </a:moveTo>
                <a:lnTo>
                  <a:pt x="12192000" y="0"/>
                </a:lnTo>
                <a:lnTo>
                  <a:pt x="12192000" y="259692"/>
                </a:lnTo>
                <a:lnTo>
                  <a:pt x="12192000" y="3542069"/>
                </a:lnTo>
                <a:lnTo>
                  <a:pt x="12192000" y="3734194"/>
                </a:lnTo>
                <a:lnTo>
                  <a:pt x="12192000" y="4710012"/>
                </a:lnTo>
                <a:lnTo>
                  <a:pt x="12113803" y="4718295"/>
                </a:lnTo>
                <a:cubicBezTo>
                  <a:pt x="10139508" y="4916244"/>
                  <a:pt x="8237152" y="5009247"/>
                  <a:pt x="6753597" y="5041852"/>
                </a:cubicBezTo>
                <a:cubicBezTo>
                  <a:pt x="4940362" y="5081701"/>
                  <a:pt x="2657278" y="5062371"/>
                  <a:pt x="400746" y="4870509"/>
                </a:cubicBezTo>
                <a:lnTo>
                  <a:pt x="0" y="4833533"/>
                </a:lnTo>
                <a:lnTo>
                  <a:pt x="0" y="3734194"/>
                </a:lnTo>
                <a:lnTo>
                  <a:pt x="0" y="3542069"/>
                </a:lnTo>
                <a:lnTo>
                  <a:pt x="0" y="259692"/>
                </a:lnTo>
                <a:close/>
              </a:path>
            </a:pathLst>
          </a:custGeom>
          <a:solidFill>
            <a:schemeClr val="bg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Graphic 5" descr="Brizgljaj">
            <a:extLst>
              <a:ext uri="{FF2B5EF4-FFF2-40B4-BE49-F238E27FC236}">
                <a16:creationId xmlns:a16="http://schemas.microsoft.com/office/drawing/2014/main" id="{E17719ED-8D7A-5C7D-0E5F-FDEC015193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68223" y="626940"/>
            <a:ext cx="3864547" cy="386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888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9FA771-D5CE-2B72-2FF1-D57A2963E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C6D365-C2BB-39A9-4ECF-7DE9386A9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sl-SI" sz="2500" b="1">
                <a:latin typeface="Segoe Print" panose="02000600000000000000" pitchFamily="2" charset="0"/>
              </a:rPr>
              <a:t>RAZLAGALNI/</a:t>
            </a:r>
            <a:br>
              <a:rPr lang="sl-SI" sz="2500" b="1">
                <a:latin typeface="Segoe Print" panose="02000600000000000000" pitchFamily="2" charset="0"/>
              </a:rPr>
            </a:br>
            <a:r>
              <a:rPr lang="sl-SI" sz="2500" b="1">
                <a:latin typeface="Segoe Print" panose="02000600000000000000" pitchFamily="2" charset="0"/>
              </a:rPr>
              <a:t>INTERPRETATIVNI ŠOLSKI ESEJ</a:t>
            </a:r>
          </a:p>
        </p:txBody>
      </p:sp>
      <p:graphicFrame>
        <p:nvGraphicFramePr>
          <p:cNvPr id="5" name="Označba mesta vsebine 2">
            <a:extLst>
              <a:ext uri="{FF2B5EF4-FFF2-40B4-BE49-F238E27FC236}">
                <a16:creationId xmlns:a16="http://schemas.microsoft.com/office/drawing/2014/main" id="{C89E690D-9B94-694C-4F48-B501EB3252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9932222"/>
              </p:ext>
            </p:extLst>
          </p:nvPr>
        </p:nvGraphicFramePr>
        <p:xfrm>
          <a:off x="5574890" y="803186"/>
          <a:ext cx="5821767" cy="5287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4443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tlas">
  <a:themeElements>
    <a:clrScheme name="Rdeče-oranžn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578</TotalTime>
  <Words>2137</Words>
  <Application>Microsoft Office PowerPoint</Application>
  <PresentationFormat>Širokozaslonsko</PresentationFormat>
  <Paragraphs>249</Paragraphs>
  <Slides>32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32</vt:i4>
      </vt:variant>
    </vt:vector>
  </HeadingPairs>
  <TitlesOfParts>
    <vt:vector size="38" baseType="lpstr">
      <vt:lpstr>Arial</vt:lpstr>
      <vt:lpstr>Calibri</vt:lpstr>
      <vt:lpstr>Rockwell</vt:lpstr>
      <vt:lpstr>Segoe Print</vt:lpstr>
      <vt:lpstr>Wingdings</vt:lpstr>
      <vt:lpstr>Atlas</vt:lpstr>
      <vt:lpstr> ŠOLSKI ESEJ</vt:lpstr>
      <vt:lpstr>ŠOLSKI ESEJ</vt:lpstr>
      <vt:lpstr>RAZPRAVLJALNI ŠOLSKI ESEJ</vt:lpstr>
      <vt:lpstr>RAZPRAVLJALNI ŠOLSKI ESEJ</vt:lpstr>
      <vt:lpstr>RAZPRAVLJALNI ŠOLSKI ESEJ</vt:lpstr>
      <vt:lpstr>TRODELNA ZGRADBA   Esej naj vsebuje  od 5 do 7 odstavkov. </vt:lpstr>
      <vt:lpstr>TOČKOVANJE</vt:lpstr>
      <vt:lpstr>RAZLAGALNI/INTERPRETATIVNI ŠOLSKI ESEJ</vt:lpstr>
      <vt:lpstr>RAZLAGALNI/ INTERPRETATIVNI ŠOLSKI ESEJ</vt:lpstr>
      <vt:lpstr>RAZLAGALNI/ INTERPRETATIVNI ESEJ</vt:lpstr>
      <vt:lpstr>TRODELNA ZGRADBA   Esej naj vsebuje  od 5 do 7 odstavkov. </vt:lpstr>
      <vt:lpstr>TOČKOVANJE</vt:lpstr>
      <vt:lpstr>KAKO NAPIŠEMO ESEJ?</vt:lpstr>
      <vt:lpstr>PRIPRAVA  NA ESEJ</vt:lpstr>
      <vt:lpstr>RAZČLENIMO NAVODILO</vt:lpstr>
      <vt:lpstr>OBVEZEN OSNUTEK  (40-odstotkov časa)</vt:lpstr>
      <vt:lpstr>UVOD  En odstavek</vt:lpstr>
      <vt:lpstr>OBLIKUJEMO UVODNO TEZO</vt:lpstr>
      <vt:lpstr>  JEDRO  </vt:lpstr>
      <vt:lpstr>  JEDRO  3-4 odstavki  </vt:lpstr>
      <vt:lpstr>JEDRO</vt:lpstr>
      <vt:lpstr>USMERJEVALNI GLAGOLI (PIK, str. 53–54)</vt:lpstr>
      <vt:lpstr>USMERJEVALNI GLAGOLI  (PIK, str. 53–54)</vt:lpstr>
      <vt:lpstr>USMERJEVALNI GLAGOLI (PIK, str. 53–54)</vt:lpstr>
      <vt:lpstr>JEDRO</vt:lpstr>
      <vt:lpstr>ZAKLJUČEK  En odstavek</vt:lpstr>
      <vt:lpstr>PREGLEDAMO NAPISANO  (10-odstotkov časa)</vt:lpstr>
      <vt:lpstr>TOČKOVANJE JEZIKA  (do 20 točk)</vt:lpstr>
      <vt:lpstr>TOČKOVANJE JEZIKA  (do 20 točk)</vt:lpstr>
      <vt:lpstr>TOČKOVANJE JEZIKA  (do 20 točk)</vt:lpstr>
      <vt:lpstr>Ocenjevanje nalog z manj kot 600 besedami</vt:lpstr>
      <vt:lpstr>Vaja dela mojstra,  če mojster dela vajo.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Branka Vidmar Primožič</dc:creator>
  <cp:lastModifiedBy>Branka Vidmar Primožič</cp:lastModifiedBy>
  <cp:revision>68</cp:revision>
  <dcterms:created xsi:type="dcterms:W3CDTF">2025-09-25T14:58:04Z</dcterms:created>
  <dcterms:modified xsi:type="dcterms:W3CDTF">2025-09-28T10:39:32Z</dcterms:modified>
</cp:coreProperties>
</file>