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514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24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301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556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785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981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872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492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701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288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469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CAD2-EFAC-4265-B086-D76F9D26EA50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26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9" t="6029" r="5562" b="13971"/>
          <a:stretch/>
        </p:blipFill>
        <p:spPr>
          <a:xfrm>
            <a:off x="1763688" y="116631"/>
            <a:ext cx="5112568" cy="67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79422" y="-963488"/>
            <a:ext cx="5651422" cy="79928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5702335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6154" y="-936104"/>
            <a:ext cx="5549594" cy="78488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/>
          <a:stretch/>
        </p:blipFill>
        <p:spPr>
          <a:xfrm>
            <a:off x="4644008" y="0"/>
            <a:ext cx="5377192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r="4935"/>
          <a:stretch/>
        </p:blipFill>
        <p:spPr>
          <a:xfrm rot="10800000">
            <a:off x="1749286" y="-891483"/>
            <a:ext cx="5049078" cy="7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84584" y="-963488"/>
            <a:ext cx="5530232" cy="78214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5544616" cy="7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35311" y="-891480"/>
            <a:ext cx="5479319" cy="7749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74" y="0"/>
            <a:ext cx="5495379" cy="77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89645" y="-1008111"/>
            <a:ext cx="5600508" cy="79208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5616624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30332" y="-1062880"/>
            <a:ext cx="5600508" cy="79208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99392"/>
            <a:ext cx="5614892" cy="79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00608" y="-921343"/>
            <a:ext cx="5651422" cy="79928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/>
          <a:stretch/>
        </p:blipFill>
        <p:spPr>
          <a:xfrm>
            <a:off x="4499992" y="14759"/>
            <a:ext cx="5489501" cy="81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20690" y="-1134402"/>
            <a:ext cx="5600508" cy="79208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99392"/>
            <a:ext cx="5668550" cy="8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28600" y="-891479"/>
            <a:ext cx="5479319" cy="7749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/>
          <a:stretch/>
        </p:blipFill>
        <p:spPr>
          <a:xfrm>
            <a:off x="4499993" y="44625"/>
            <a:ext cx="5321882" cy="7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84584" y="-983831"/>
            <a:ext cx="5544616" cy="78418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0342"/>
            <a:ext cx="5616624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Diaprojekcija na zaslonu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Nace</dc:creator>
  <cp:lastModifiedBy>Dragica</cp:lastModifiedBy>
  <cp:revision>3</cp:revision>
  <dcterms:created xsi:type="dcterms:W3CDTF">2013-04-24T19:59:37Z</dcterms:created>
  <dcterms:modified xsi:type="dcterms:W3CDTF">2020-03-26T08:52:01Z</dcterms:modified>
</cp:coreProperties>
</file>