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373E1"/>
    <a:srgbClr val="66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97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32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3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109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836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68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886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616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61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14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99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F352-6E01-4B11-B309-FB87E9E9F5D9}" type="datetimeFigureOut">
              <a:rPr lang="sl-SI" smtClean="0"/>
              <a:t>29. 11. 2020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67F61-EAF8-4BBB-8859-FF6733E777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6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EemjeA2Djj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29672" y="311726"/>
            <a:ext cx="11028217" cy="1247054"/>
          </a:xfrm>
        </p:spPr>
        <p:txBody>
          <a:bodyPr>
            <a:normAutofit/>
          </a:bodyPr>
          <a:lstStyle/>
          <a:p>
            <a:r>
              <a:rPr lang="en-AU" sz="8000" b="1" dirty="0" smtClean="0">
                <a:solidFill>
                  <a:srgbClr val="FF0000"/>
                </a:solidFill>
              </a:rPr>
              <a:t>Numbers from 10 to 100</a:t>
            </a:r>
            <a:endParaRPr lang="sl-SI" sz="80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59344" y="1950244"/>
            <a:ext cx="9374910" cy="2161453"/>
          </a:xfrm>
        </p:spPr>
        <p:txBody>
          <a:bodyPr>
            <a:normAutofit/>
          </a:bodyPr>
          <a:lstStyle/>
          <a:p>
            <a:r>
              <a:rPr lang="en-AU" dirty="0" smtClean="0"/>
              <a:t>HELLO PUPILS! </a:t>
            </a:r>
            <a:r>
              <a:rPr lang="en-A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Najprej boste spoznali števila med </a:t>
            </a:r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100</a:t>
            </a:r>
            <a:r>
              <a:rPr lang="sl-SI" dirty="0" smtClean="0">
                <a:sym typeface="Wingdings" panose="05000000000000000000" pitchFamily="2" charset="2"/>
              </a:rPr>
              <a:t>, prvo </a:t>
            </a:r>
            <a:r>
              <a:rPr lang="sl-SI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po deseticah</a:t>
            </a:r>
            <a:r>
              <a:rPr lang="sl-SI" dirty="0" smtClean="0">
                <a:sym typeface="Wingdings" panose="05000000000000000000" pitchFamily="2" charset="2"/>
              </a:rPr>
              <a:t>, nato pa tudi </a:t>
            </a:r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po peticah</a:t>
            </a:r>
            <a:r>
              <a:rPr lang="sl-SI" dirty="0" smtClean="0">
                <a:sym typeface="Wingdings" panose="05000000000000000000" pitchFamily="2" charset="2"/>
              </a:rPr>
              <a:t>. Kaj to pomeni boste kmalu ugotovili.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Nato boste tudi pravilno</a:t>
            </a:r>
            <a:r>
              <a:rPr lang="en-AU" dirty="0" smtClean="0">
                <a:sym typeface="Wingdings" panose="05000000000000000000" pitchFamily="2" charset="2"/>
              </a:rPr>
              <a:t> pre</a:t>
            </a:r>
            <a:r>
              <a:rPr lang="sl-SI" dirty="0" smtClean="0">
                <a:sym typeface="Wingdings" panose="05000000000000000000" pitchFamily="2" charset="2"/>
              </a:rPr>
              <a:t>pisali</a:t>
            </a:r>
            <a:r>
              <a:rPr lang="en-AU" dirty="0" smtClean="0">
                <a:sym typeface="Wingdings" panose="05000000000000000000" pitchFamily="2" charset="2"/>
              </a:rPr>
              <a:t> </a:t>
            </a:r>
            <a:r>
              <a:rPr lang="sl-SI" dirty="0" smtClean="0">
                <a:sym typeface="Wingdings" panose="05000000000000000000" pitchFamily="2" charset="2"/>
              </a:rPr>
              <a:t>v zvezek za angleščino.</a:t>
            </a:r>
            <a:endParaRPr lang="sl-SI" dirty="0"/>
          </a:p>
        </p:txBody>
      </p:sp>
      <p:pic>
        <p:nvPicPr>
          <p:cNvPr id="5" name="Recording (18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03117" y="3868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sl-SI" sz="40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99525" y="3253652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598355" y="185284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ninety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43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4473" y="876660"/>
            <a:ext cx="8811489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rgbClr val="66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sl-SI" sz="40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6453" y="3137391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189952" y="148719"/>
            <a:ext cx="5360159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dirty="0">
                <a:ln/>
                <a:solidFill>
                  <a:schemeClr val="accent4"/>
                </a:solidFill>
              </a:rPr>
              <a:t>o</a:t>
            </a:r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ne hundred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18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80932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Numbers from 10 to 100 by tens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199" y="1442300"/>
            <a:ext cx="10681355" cy="5415699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10 = ten</a:t>
            </a:r>
          </a:p>
          <a:p>
            <a:pPr marL="0" indent="0">
              <a:buNone/>
            </a:pPr>
            <a:r>
              <a:rPr lang="en-AU" dirty="0" smtClean="0"/>
              <a:t>20 = twenty</a:t>
            </a:r>
          </a:p>
          <a:p>
            <a:pPr marL="0" indent="0">
              <a:buNone/>
            </a:pPr>
            <a:r>
              <a:rPr lang="en-AU" dirty="0" smtClean="0"/>
              <a:t>30 = thirty</a:t>
            </a:r>
          </a:p>
          <a:p>
            <a:pPr marL="0" indent="0">
              <a:buNone/>
            </a:pPr>
            <a:r>
              <a:rPr lang="en-AU" dirty="0" smtClean="0"/>
              <a:t>40 = forty</a:t>
            </a:r>
          </a:p>
          <a:p>
            <a:pPr marL="0" indent="0">
              <a:buNone/>
            </a:pPr>
            <a:r>
              <a:rPr lang="en-AU" dirty="0" smtClean="0"/>
              <a:t>50 = fifty</a:t>
            </a:r>
          </a:p>
          <a:p>
            <a:pPr marL="0" indent="0">
              <a:buNone/>
            </a:pPr>
            <a:r>
              <a:rPr lang="en-AU" dirty="0" smtClean="0"/>
              <a:t>60 = sixty</a:t>
            </a:r>
          </a:p>
          <a:p>
            <a:pPr marL="0" indent="0">
              <a:buNone/>
            </a:pPr>
            <a:r>
              <a:rPr lang="en-AU" dirty="0" smtClean="0"/>
              <a:t>70 = seventy</a:t>
            </a:r>
          </a:p>
          <a:p>
            <a:pPr marL="0" indent="0">
              <a:buNone/>
            </a:pPr>
            <a:r>
              <a:rPr lang="en-AU" dirty="0" smtClean="0"/>
              <a:t>80 = eighty</a:t>
            </a:r>
          </a:p>
          <a:p>
            <a:pPr marL="0" indent="0">
              <a:buNone/>
            </a:pPr>
            <a:r>
              <a:rPr lang="en-AU" dirty="0" smtClean="0"/>
              <a:t>90 = ninety</a:t>
            </a:r>
          </a:p>
          <a:p>
            <a:pPr marL="0" indent="0">
              <a:buNone/>
            </a:pPr>
            <a:r>
              <a:rPr lang="en-AU" dirty="0" smtClean="0"/>
              <a:t>100 = one hundred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02780" y="28470"/>
            <a:ext cx="11692056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Zdaj prepišite </a:t>
            </a:r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 sledi v zvezek za angleščino</a:t>
            </a:r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naslov z rdečo</a:t>
            </a:r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(with red)</a:t>
            </a:r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števila in besede</a:t>
            </a:r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 s svinčnikom </a:t>
            </a:r>
            <a:r>
              <a:rPr lang="en-AU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(with a pencil)</a:t>
            </a:r>
            <a:r>
              <a:rPr lang="sl-SI" sz="1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AU" sz="17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Prepiši samo to, kar sledi</a:t>
            </a:r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l-SI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tej strani. Na naslednji strani te čaka presenečenje</a:t>
            </a:r>
            <a:r>
              <a:rPr lang="en-AU" sz="17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sl-SI" sz="1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7236" y="0"/>
            <a:ext cx="11674764" cy="1594716"/>
          </a:xfrm>
        </p:spPr>
        <p:txBody>
          <a:bodyPr/>
          <a:lstStyle/>
          <a:p>
            <a:r>
              <a:rPr lang="en-AU" dirty="0" smtClean="0">
                <a:solidFill>
                  <a:srgbClr val="6600FF"/>
                </a:solidFill>
              </a:rPr>
              <a:t>Now listen to a chant where you count by fives.</a:t>
            </a:r>
            <a:br>
              <a:rPr lang="en-AU" dirty="0" smtClean="0">
                <a:solidFill>
                  <a:srgbClr val="6600FF"/>
                </a:solidFill>
              </a:rPr>
            </a:br>
            <a:r>
              <a:rPr lang="sl-SI" sz="2600" dirty="0" smtClean="0">
                <a:solidFill>
                  <a:srgbClr val="6600FF"/>
                </a:solidFill>
              </a:rPr>
              <a:t>Sedaj poslušaj izštevanko</a:t>
            </a:r>
            <a:r>
              <a:rPr lang="en-AU" sz="2600" dirty="0" smtClean="0">
                <a:solidFill>
                  <a:srgbClr val="6600FF"/>
                </a:solidFill>
              </a:rPr>
              <a:t>,</a:t>
            </a:r>
            <a:r>
              <a:rPr lang="sl-SI" sz="2600" dirty="0" smtClean="0">
                <a:solidFill>
                  <a:srgbClr val="6600FF"/>
                </a:solidFill>
              </a:rPr>
              <a:t> kjer </a:t>
            </a:r>
            <a:r>
              <a:rPr lang="en-AU" sz="2600" dirty="0" smtClean="0">
                <a:solidFill>
                  <a:srgbClr val="6600FF"/>
                </a:solidFill>
              </a:rPr>
              <a:t>se </a:t>
            </a:r>
            <a:r>
              <a:rPr lang="sl-SI" sz="2600" dirty="0" smtClean="0">
                <a:solidFill>
                  <a:srgbClr val="6600FF"/>
                </a:solidFill>
              </a:rPr>
              <a:t>šteje po peticah</a:t>
            </a:r>
            <a:r>
              <a:rPr lang="en-AU" sz="2600" dirty="0" smtClean="0">
                <a:solidFill>
                  <a:srgbClr val="6600FF"/>
                </a:solidFill>
              </a:rPr>
              <a:t> in </a:t>
            </a:r>
            <a:r>
              <a:rPr lang="sl-SI" sz="2600" dirty="0" smtClean="0">
                <a:solidFill>
                  <a:srgbClr val="6600FF"/>
                </a:solidFill>
              </a:rPr>
              <a:t>zraven tudi ti poskušaj izštevati</a:t>
            </a:r>
            <a:r>
              <a:rPr lang="en-AU" sz="2600" dirty="0" smtClean="0">
                <a:solidFill>
                  <a:srgbClr val="6600FF"/>
                </a:solidFill>
              </a:rPr>
              <a:t>.</a:t>
            </a:r>
            <a:endParaRPr lang="sl-SI" sz="2600" dirty="0">
              <a:solidFill>
                <a:srgbClr val="6600FF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60982" y="1982643"/>
            <a:ext cx="10515600" cy="4351338"/>
          </a:xfrm>
        </p:spPr>
        <p:txBody>
          <a:bodyPr/>
          <a:lstStyle/>
          <a:p>
            <a:r>
              <a:rPr lang="sl-SI" dirty="0" smtClean="0">
                <a:hlinkClick r:id="rId4"/>
              </a:rPr>
              <a:t>https://www.youtube.com/watch?v=EemjeA2Djjw</a:t>
            </a:r>
            <a:endParaRPr lang="en-AU" dirty="0" smtClean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862054" y="1279243"/>
            <a:ext cx="661323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35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 link. </a:t>
            </a:r>
            <a:r>
              <a:rPr lang="sl-SI" sz="35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Klikni na link.</a:t>
            </a:r>
            <a:endParaRPr lang="sl-SI" sz="35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2900" y="1351033"/>
            <a:ext cx="487363" cy="487363"/>
          </a:xfrm>
          <a:prstGeom prst="rect">
            <a:avLst/>
          </a:prstGeom>
        </p:spPr>
      </p:pic>
      <p:cxnSp>
        <p:nvCxnSpPr>
          <p:cNvPr id="8" name="Raven puščični povezovalnik 7"/>
          <p:cNvCxnSpPr/>
          <p:nvPr/>
        </p:nvCxnSpPr>
        <p:spPr>
          <a:xfrm>
            <a:off x="8238836" y="1764145"/>
            <a:ext cx="9237" cy="2863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1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sl-SI" sz="40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56544" y="3083862"/>
            <a:ext cx="487363" cy="4873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783082" y="129866"/>
            <a:ext cx="1853388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ten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112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40400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l-SI" sz="40400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54943" y="3175289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83082" y="129866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twenty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96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sl-SI" sz="404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5634" y="3253652"/>
            <a:ext cx="487363" cy="48736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783082" y="129866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thirty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2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AU" sz="40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l-SI" sz="40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7852" y="3253652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83082" y="129866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forty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70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sl-SI" sz="40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4871" y="3101397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83082" y="129866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fifty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69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AU" sz="40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l-SI" sz="404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5634" y="3156816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783082" y="129866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sixty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6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 smtClean="0">
                <a:solidFill>
                  <a:srgbClr val="F37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sl-SI" sz="40400" dirty="0">
              <a:solidFill>
                <a:srgbClr val="F37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1053" y="3147580"/>
            <a:ext cx="487363" cy="4873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783081" y="129866"/>
            <a:ext cx="2818445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seventy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19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0" y="876660"/>
            <a:ext cx="7077362" cy="5241348"/>
          </a:xfrm>
        </p:spPr>
        <p:txBody>
          <a:bodyPr>
            <a:noAutofit/>
          </a:bodyPr>
          <a:lstStyle/>
          <a:p>
            <a:r>
              <a:rPr lang="en-AU" sz="40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AU" sz="40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sl-SI" sz="40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53343" y="3156816"/>
            <a:ext cx="487363" cy="4873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533700" y="157575"/>
            <a:ext cx="2598106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AU" sz="6300" b="1" cap="none" spc="0" dirty="0" smtClean="0">
                <a:ln/>
                <a:solidFill>
                  <a:schemeClr val="accent4"/>
                </a:solidFill>
                <a:effectLst/>
              </a:rPr>
              <a:t>eighty</a:t>
            </a:r>
            <a:endParaRPr lang="sl-SI" sz="63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14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175</Words>
  <Application>Microsoft Office PowerPoint</Application>
  <PresentationFormat>Širokozaslonsko</PresentationFormat>
  <Paragraphs>40</Paragraphs>
  <Slides>13</Slides>
  <Notes>0</Notes>
  <HiddenSlides>0</HiddenSlides>
  <MMClips>12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Officeova tema</vt:lpstr>
      <vt:lpstr>Numbers from 10 to 100</vt:lpstr>
      <vt:lpstr>10</vt:lpstr>
      <vt:lpstr>20</vt:lpstr>
      <vt:lpstr>30</vt:lpstr>
      <vt:lpstr>40</vt:lpstr>
      <vt:lpstr>50</vt:lpstr>
      <vt:lpstr>60</vt:lpstr>
      <vt:lpstr>70</vt:lpstr>
      <vt:lpstr>80</vt:lpstr>
      <vt:lpstr>90</vt:lpstr>
      <vt:lpstr>100</vt:lpstr>
      <vt:lpstr>Numbers from 10 to 100 by tens</vt:lpstr>
      <vt:lpstr>Now listen to a chant where you count by fives. Sedaj poslušaj izštevanko, kjer se šteje po peticah in zraven tudi ti poskušaj izštevati.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from 10 to 100</dc:title>
  <dc:creator>Učenec</dc:creator>
  <cp:lastModifiedBy>Učenec</cp:lastModifiedBy>
  <cp:revision>32</cp:revision>
  <dcterms:created xsi:type="dcterms:W3CDTF">2020-11-29T19:09:08Z</dcterms:created>
  <dcterms:modified xsi:type="dcterms:W3CDTF">2020-11-29T19:50:56Z</dcterms:modified>
</cp:coreProperties>
</file>