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-8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DF7674-E8AD-1248-BB57-0CBCC6AC0D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2DADC4-F2F4-904C-A65D-1DFFEF0016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GLASBENE BESEDE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PESEM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Kar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pojemo</a:t>
            </a:r>
            <a:r>
              <a:rPr lang="en-US" dirty="0" smtClean="0">
                <a:latin typeface="Arial"/>
                <a:cs typeface="Arial"/>
              </a:rPr>
              <a:t>, je </a:t>
            </a:r>
            <a:r>
              <a:rPr lang="en-US" dirty="0" err="1" smtClean="0">
                <a:latin typeface="Arial"/>
                <a:cs typeface="Arial"/>
              </a:rPr>
              <a:t>pesem</a:t>
            </a:r>
            <a:r>
              <a:rPr lang="en-US" dirty="0" smtClean="0">
                <a:latin typeface="Arial"/>
                <a:cs typeface="Arial"/>
              </a:rPr>
              <a:t>. </a:t>
            </a:r>
          </a:p>
          <a:p>
            <a:r>
              <a:rPr lang="en-US" dirty="0" err="1" smtClean="0">
                <a:latin typeface="Arial"/>
                <a:cs typeface="Arial"/>
              </a:rPr>
              <a:t>Pesem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ima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kitice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solski zvone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69" y="1818218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PESMARICA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Pesmi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pojemo</a:t>
            </a:r>
            <a:r>
              <a:rPr lang="en-US" dirty="0" smtClean="0">
                <a:latin typeface="Arial"/>
                <a:cs typeface="Arial"/>
              </a:rPr>
              <a:t>, 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so </a:t>
            </a:r>
            <a:r>
              <a:rPr lang="en-US" dirty="0" err="1" smtClean="0">
                <a:latin typeface="Arial"/>
                <a:cs typeface="Arial"/>
              </a:rPr>
              <a:t>zbrane</a:t>
            </a:r>
            <a:r>
              <a:rPr lang="en-US" dirty="0" smtClean="0">
                <a:latin typeface="Arial"/>
                <a:cs typeface="Arial"/>
              </a:rPr>
              <a:t> v </a:t>
            </a:r>
            <a:r>
              <a:rPr lang="en-US" dirty="0" err="1" smtClean="0">
                <a:latin typeface="Arial"/>
                <a:cs typeface="Arial"/>
              </a:rPr>
              <a:t>pesmarici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0343" y="6306041"/>
            <a:ext cx="3916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Vir</a:t>
            </a:r>
            <a:r>
              <a:rPr lang="en-US" sz="1000" dirty="0" smtClean="0"/>
              <a:t> </a:t>
            </a:r>
            <a:r>
              <a:rPr lang="en-US" sz="1000" dirty="0" err="1" smtClean="0"/>
              <a:t>foto</a:t>
            </a:r>
            <a:r>
              <a:rPr lang="en-US" sz="1000" dirty="0" smtClean="0"/>
              <a:t>: https</a:t>
            </a:r>
            <a:r>
              <a:rPr lang="en-US" sz="1000" dirty="0"/>
              <a:t>://</a:t>
            </a:r>
            <a:r>
              <a:rPr lang="en-US" sz="1000" dirty="0" err="1"/>
              <a:t>sl.wikibooks.org</a:t>
            </a:r>
            <a:r>
              <a:rPr lang="en-US" sz="1000" dirty="0"/>
              <a:t>/wiki/</a:t>
            </a:r>
            <a:r>
              <a:rPr lang="en-US" sz="1000" dirty="0" err="1"/>
              <a:t>Slika:Otroška_pesmarica.jpg</a:t>
            </a:r>
            <a:endParaRPr lang="en-US" sz="1000" dirty="0"/>
          </a:p>
        </p:txBody>
      </p:sp>
      <p:pic>
        <p:nvPicPr>
          <p:cNvPr id="5" name="Picture 4" descr="Otroška_pesmar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74" y="2086886"/>
            <a:ext cx="2830165" cy="39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PEVEC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Kdor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poje</a:t>
            </a:r>
            <a:r>
              <a:rPr lang="en-US" dirty="0" smtClean="0">
                <a:latin typeface="Arial"/>
                <a:cs typeface="Arial"/>
              </a:rPr>
              <a:t>, je </a:t>
            </a:r>
            <a:r>
              <a:rPr lang="en-US" dirty="0" err="1" smtClean="0">
                <a:latin typeface="Arial"/>
                <a:cs typeface="Arial"/>
              </a:rPr>
              <a:t>pevec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506-5061637_singer-clipart-singer-indian-singing-cartoon-png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38" y="2480235"/>
            <a:ext cx="4434102" cy="3145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4855" y="5737412"/>
            <a:ext cx="5219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Vir</a:t>
            </a:r>
            <a:r>
              <a:rPr lang="en-US" sz="800" dirty="0" smtClean="0"/>
              <a:t> </a:t>
            </a:r>
            <a:r>
              <a:rPr lang="en-US" sz="800" dirty="0" err="1" smtClean="0"/>
              <a:t>foto</a:t>
            </a:r>
            <a:r>
              <a:rPr lang="en-US" sz="800" dirty="0" smtClean="0"/>
              <a:t>: https</a:t>
            </a:r>
            <a:r>
              <a:rPr lang="en-US" sz="800" dirty="0"/>
              <a:t>://</a:t>
            </a:r>
            <a:r>
              <a:rPr lang="en-US" sz="800" dirty="0" err="1"/>
              <a:t>www.pngitem.com</a:t>
            </a:r>
            <a:r>
              <a:rPr lang="en-US" sz="800" dirty="0"/>
              <a:t>/middle/hwJxhJo_singer-clipart-singer-indian-singing-cartoon-png-transparent/</a:t>
            </a:r>
          </a:p>
        </p:txBody>
      </p:sp>
    </p:spTree>
    <p:extLst>
      <p:ext uri="{BB962C8B-B14F-4D97-AF65-F5344CB8AC3E}">
        <p14:creationId xmlns:p14="http://schemas.microsoft.com/office/powerpoint/2010/main" val="35360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PEVSKI ZBOR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28" r="-60628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1327675" y="5036174"/>
            <a:ext cx="5278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Arial"/>
                <a:cs typeface="Arial"/>
              </a:rPr>
              <a:t>Več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pevcev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skupaj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sestavlja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pevski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zbor</a:t>
            </a:r>
            <a:r>
              <a:rPr lang="en-US" sz="2200" dirty="0" smtClean="0">
                <a:latin typeface="Arial"/>
                <a:cs typeface="Arial"/>
              </a:rPr>
              <a:t>.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6257" y="2523873"/>
            <a:ext cx="3159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Vir</a:t>
            </a:r>
            <a:r>
              <a:rPr lang="en-US" sz="1000" dirty="0" smtClean="0"/>
              <a:t> </a:t>
            </a:r>
            <a:r>
              <a:rPr lang="en-US" sz="1000" dirty="0" err="1" smtClean="0"/>
              <a:t>foto</a:t>
            </a:r>
            <a:r>
              <a:rPr lang="en-US" sz="1000" dirty="0" smtClean="0"/>
              <a:t>: http</a:t>
            </a:r>
            <a:r>
              <a:rPr lang="en-US" sz="1000" dirty="0"/>
              <a:t>://clipart-</a:t>
            </a:r>
            <a:r>
              <a:rPr lang="en-US" sz="1000" dirty="0" err="1"/>
              <a:t>library.com</a:t>
            </a:r>
            <a:r>
              <a:rPr lang="en-US" sz="1000" dirty="0"/>
              <a:t>/choir-</a:t>
            </a:r>
            <a:r>
              <a:rPr lang="en-US" sz="1000" dirty="0" err="1"/>
              <a:t>pictures.html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661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ZBOROVODJA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Pevski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zbor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vodi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zborovodja</a:t>
            </a:r>
            <a:r>
              <a:rPr lang="en-US" smtClean="0">
                <a:latin typeface="Arial"/>
                <a:cs typeface="Arial"/>
              </a:rPr>
              <a:t>.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889b99a79caf5f8cbf7fdd00a59c6faf_choir-conductor-clipart_1300-97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68" y="3420402"/>
            <a:ext cx="3962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8668" y="6435914"/>
            <a:ext cx="44935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Vir</a:t>
            </a:r>
            <a:r>
              <a:rPr lang="en-US" sz="1000" dirty="0" smtClean="0"/>
              <a:t> </a:t>
            </a:r>
            <a:r>
              <a:rPr lang="en-US" sz="1000" dirty="0" err="1" smtClean="0"/>
              <a:t>foto</a:t>
            </a:r>
            <a:r>
              <a:rPr lang="en-US" sz="1000" dirty="0" smtClean="0"/>
              <a:t>: https</a:t>
            </a:r>
            <a:r>
              <a:rPr lang="en-US" sz="1000" dirty="0"/>
              <a:t>://</a:t>
            </a:r>
            <a:r>
              <a:rPr lang="en-US" sz="1000" dirty="0" err="1"/>
              <a:t>www.clipart.email</a:t>
            </a:r>
            <a:r>
              <a:rPr lang="en-US" sz="1000" dirty="0"/>
              <a:t>/clipart/choir-conductor-clipart-57699.html </a:t>
            </a:r>
          </a:p>
        </p:txBody>
      </p:sp>
    </p:spTree>
    <p:extLst>
      <p:ext uri="{BB962C8B-B14F-4D97-AF65-F5344CB8AC3E}">
        <p14:creationId xmlns:p14="http://schemas.microsoft.com/office/powerpoint/2010/main" val="2187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ORKESTER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08324"/>
            <a:ext cx="5350212" cy="3478226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Večja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skupina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glasbenikov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igrajo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inštrumente</a:t>
            </a:r>
            <a:r>
              <a:rPr lang="en-US" dirty="0" smtClean="0">
                <a:latin typeface="Arial"/>
                <a:cs typeface="Arial"/>
              </a:rPr>
              <a:t>, se </a:t>
            </a:r>
            <a:r>
              <a:rPr lang="en-US" dirty="0" err="1" smtClean="0">
                <a:latin typeface="Arial"/>
                <a:cs typeface="Arial"/>
              </a:rPr>
              <a:t>imenuje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orkester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r>
              <a:rPr lang="en-US" dirty="0" err="1" smtClean="0">
                <a:latin typeface="Arial"/>
                <a:cs typeface="Arial"/>
              </a:rPr>
              <a:t>Orkester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vodi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dirigent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r>
              <a:rPr lang="en-US" dirty="0" err="1" smtClean="0">
                <a:latin typeface="Arial"/>
                <a:cs typeface="Arial"/>
              </a:rPr>
              <a:t>Inštrument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ali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glasbilo</a:t>
            </a:r>
            <a:r>
              <a:rPr lang="en-US" dirty="0" smtClean="0">
                <a:latin typeface="Arial"/>
                <a:cs typeface="Arial"/>
              </a:rPr>
              <a:t> je </a:t>
            </a:r>
            <a:r>
              <a:rPr lang="en-US" dirty="0" err="1" smtClean="0">
                <a:latin typeface="Arial"/>
                <a:cs typeface="Arial"/>
              </a:rPr>
              <a:t>priprava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izvajanje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glasbe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Screen Shot 2020-04-14 at 15.05.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2" t="14341" r="32452" b="18747"/>
          <a:stretch/>
        </p:blipFill>
        <p:spPr>
          <a:xfrm>
            <a:off x="5742827" y="2785047"/>
            <a:ext cx="2943973" cy="38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GLASBENA PRIREDITEV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21859"/>
            <a:ext cx="7662864" cy="326716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rial"/>
                <a:cs typeface="Arial"/>
              </a:rPr>
              <a:t>Glasbeni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prireditvi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rečemo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koncert</a:t>
            </a:r>
            <a:r>
              <a:rPr lang="en-US" dirty="0" smtClean="0">
                <a:latin typeface="Arial"/>
                <a:cs typeface="Arial"/>
              </a:rPr>
              <a:t>. </a:t>
            </a:r>
            <a:r>
              <a:rPr lang="en-US" dirty="0" err="1" smtClean="0">
                <a:latin typeface="Arial"/>
                <a:cs typeface="Arial"/>
              </a:rPr>
              <a:t>Izvajalci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glasbene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prireditve</a:t>
            </a:r>
            <a:r>
              <a:rPr lang="en-US" dirty="0" smtClean="0">
                <a:latin typeface="Arial"/>
                <a:cs typeface="Arial"/>
              </a:rPr>
              <a:t> so </a:t>
            </a:r>
            <a:r>
              <a:rPr lang="en-US" dirty="0" err="1" smtClean="0">
                <a:latin typeface="Arial"/>
                <a:cs typeface="Arial"/>
              </a:rPr>
              <a:t>lahko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pevci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ali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glasbeniki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igrajo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inštrumente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70" y="6400290"/>
            <a:ext cx="4544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Vir</a:t>
            </a:r>
            <a:r>
              <a:rPr lang="en-US" sz="1000" dirty="0" smtClean="0"/>
              <a:t> </a:t>
            </a:r>
            <a:r>
              <a:rPr lang="en-US" sz="1000" dirty="0" err="1" smtClean="0"/>
              <a:t>foto</a:t>
            </a:r>
            <a:r>
              <a:rPr lang="en-US" sz="1000" dirty="0" err="1"/>
              <a:t>:https</a:t>
            </a:r>
            <a:r>
              <a:rPr lang="en-US" sz="1000" dirty="0"/>
              <a:t>://</a:t>
            </a:r>
            <a:r>
              <a:rPr lang="en-US" sz="1000" dirty="0" err="1"/>
              <a:t>clipartart.com</a:t>
            </a:r>
            <a:r>
              <a:rPr lang="en-US" sz="1000" dirty="0"/>
              <a:t>/categories/school-</a:t>
            </a:r>
            <a:r>
              <a:rPr lang="en-US" sz="1000" dirty="0" err="1"/>
              <a:t>christmas</a:t>
            </a:r>
            <a:r>
              <a:rPr lang="en-US" sz="1000" dirty="0"/>
              <a:t>-concert-</a:t>
            </a:r>
            <a:r>
              <a:rPr lang="en-US" sz="1000" dirty="0" err="1"/>
              <a:t>clipart.html</a:t>
            </a:r>
            <a:r>
              <a:rPr lang="en-US" sz="1000" dirty="0"/>
              <a:t> </a:t>
            </a:r>
          </a:p>
        </p:txBody>
      </p:sp>
      <p:pic>
        <p:nvPicPr>
          <p:cNvPr id="5" name="Picture 4" descr="school-christmas-concert-clipart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06" y="3622623"/>
            <a:ext cx="5715000" cy="25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91</TotalTime>
  <Words>125</Words>
  <Application>Microsoft Office PowerPoint</Application>
  <PresentationFormat>Diaprojekcija na zaslonu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Calisto MT</vt:lpstr>
      <vt:lpstr>Wingdings</vt:lpstr>
      <vt:lpstr>Genesis</vt:lpstr>
      <vt:lpstr>GLASBENE BESEDE</vt:lpstr>
      <vt:lpstr>PESEM</vt:lpstr>
      <vt:lpstr>PESMARICA</vt:lpstr>
      <vt:lpstr>PEVEC</vt:lpstr>
      <vt:lpstr>PEVSKI ZBOR</vt:lpstr>
      <vt:lpstr>ZBOROVODJA</vt:lpstr>
      <vt:lpstr>ORKESTER</vt:lpstr>
      <vt:lpstr>GLASBENA PRIREDITEV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GLASBENE BESEDE</dc:title>
  <dc:creator>Mojca</dc:creator>
  <cp:lastModifiedBy>OŠ Lenart 27</cp:lastModifiedBy>
  <cp:revision>18</cp:revision>
  <dcterms:created xsi:type="dcterms:W3CDTF">2020-04-14T11:45:09Z</dcterms:created>
  <dcterms:modified xsi:type="dcterms:W3CDTF">2020-11-14T20:45:02Z</dcterms:modified>
</cp:coreProperties>
</file>