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8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957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47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1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8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44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5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53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04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7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213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F835DB-AF8E-4987-9AFD-09B49B4BDE2B}" type="datetimeFigureOut">
              <a:rPr lang="sl-SI" smtClean="0"/>
              <a:t>7. 12. 2021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1336B78-F8D2-43C4-9E72-77D6D3E49C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8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-SxAGDGg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C3399"/>
                </a:solidFill>
              </a:rPr>
              <a:t>DECIMALNA ŠTEVILA</a:t>
            </a:r>
            <a:endParaRPr lang="sl-SI" dirty="0">
              <a:solidFill>
                <a:srgbClr val="CC3399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2800" dirty="0" smtClean="0">
                <a:solidFill>
                  <a:srgbClr val="006600"/>
                </a:solidFill>
              </a:rPr>
              <a:t>6. </a:t>
            </a:r>
            <a:r>
              <a:rPr lang="sl-SI" sz="2800" dirty="0">
                <a:solidFill>
                  <a:srgbClr val="006600"/>
                </a:solidFill>
              </a:rPr>
              <a:t>r</a:t>
            </a:r>
            <a:r>
              <a:rPr lang="sl-SI" sz="2800" smtClean="0">
                <a:solidFill>
                  <a:srgbClr val="006600"/>
                </a:solidFill>
              </a:rPr>
              <a:t>azred</a:t>
            </a:r>
            <a:endParaRPr lang="sl-SI" sz="2800" dirty="0">
              <a:solidFill>
                <a:srgbClr val="006600"/>
              </a:solidFill>
            </a:endParaRPr>
          </a:p>
          <a:p>
            <a:endParaRPr lang="sl-SI" sz="2800" dirty="0" smtClean="0">
              <a:solidFill>
                <a:srgbClr val="006600"/>
              </a:solidFill>
            </a:endParaRPr>
          </a:p>
          <a:p>
            <a:r>
              <a:rPr lang="sl-SI" sz="2800" dirty="0">
                <a:solidFill>
                  <a:srgbClr val="CC3399"/>
                </a:solidFill>
                <a:hlinkClick r:id="rId2"/>
              </a:rPr>
              <a:t>https://</a:t>
            </a:r>
            <a:r>
              <a:rPr lang="sl-SI" sz="2800" dirty="0" smtClean="0">
                <a:solidFill>
                  <a:srgbClr val="CC3399"/>
                </a:solidFill>
                <a:hlinkClick r:id="rId2"/>
              </a:rPr>
              <a:t>www.youtube.com/watch?v=uI-SxAGDGgs</a:t>
            </a:r>
            <a:endParaRPr lang="sl-SI" sz="2800" dirty="0" smtClean="0">
              <a:solidFill>
                <a:srgbClr val="CC3399"/>
              </a:solidFill>
            </a:endParaRPr>
          </a:p>
          <a:p>
            <a:endParaRPr lang="sl-SI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6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12" y="1209675"/>
            <a:ext cx="5819775" cy="4438650"/>
          </a:xfrm>
          <a:prstGeom prst="rect">
            <a:avLst/>
          </a:prstGeom>
        </p:spPr>
      </p:pic>
      <p:pic>
        <p:nvPicPr>
          <p:cNvPr id="4" name="Motivacija_decimalna števi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6805" y="722312"/>
            <a:ext cx="487363" cy="48736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0177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2441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34013"/>
                <a:ext cx="9872871" cy="5261987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sl-SI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motivacijski nalogi smo ugotovili, da lahko vsak desetiški ulomek zapišemo z decimalno številko.</a:t>
                </a:r>
              </a:p>
              <a:p>
                <a:pPr marL="45720" indent="0">
                  <a:buNone/>
                </a:pPr>
                <a:r>
                  <a:rPr lang="sl-SI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Primer: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=0,5</m:t>
                    </m:r>
                  </m:oMath>
                </a14:m>
                <a:r>
                  <a:rPr lang="sl-SI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sl-SI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sl-SI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=0,</m:t>
                    </m:r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lang="sl-SI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" indent="0">
                  <a:buNone/>
                </a:pPr>
                <a:r>
                  <a:rPr lang="sl-SI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Zapis v zvezek:</a:t>
                </a:r>
              </a:p>
              <a:p>
                <a:pPr marL="45720" indent="0">
                  <a:buNone/>
                </a:pPr>
                <a:endParaRPr lang="sl-SI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34013"/>
                <a:ext cx="9872871" cy="5261987"/>
              </a:xfrm>
              <a:blipFill>
                <a:blip r:embed="rId2"/>
                <a:stretch>
                  <a:fillRect l="-309" t="-150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22" y="2587256"/>
            <a:ext cx="9768673" cy="33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0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1484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/>
          <a:lstStyle/>
          <a:p>
            <a:pPr marL="45720" indent="0">
              <a:buNone/>
            </a:pP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Ničle na koncu decimalk ne spremenijo decimalnega števila, zato jih lahko opustimo ali po potrebi dodamo.</a:t>
            </a:r>
          </a:p>
          <a:p>
            <a:pPr marL="45720" indent="0">
              <a:buNone/>
            </a:pP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Primer: 2,5800 lahko zapišemo kar kot 2,58</a:t>
            </a:r>
          </a:p>
          <a:p>
            <a:pPr marL="45720" indent="0">
              <a:buNone/>
            </a:pPr>
            <a:r>
              <a:rPr lang="sl-S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0,0012300 lahko zapišemo kot 0,00123 (ničel pred števkami ne izpuščamo!)</a:t>
            </a:r>
          </a:p>
          <a:p>
            <a:pPr marL="45720" indent="0">
              <a:buNone/>
            </a:pPr>
            <a:r>
              <a:rPr lang="sl-SI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POZOR!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 denarju pa moramo veno zapisati z dvema decimalkama.</a:t>
            </a:r>
          </a:p>
          <a:p>
            <a:pPr marL="45720" indent="0">
              <a:buNone/>
            </a:pP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Primer: 3,90€        v tem primeru ničle ne smemo izpustiti</a:t>
            </a:r>
          </a:p>
          <a:p>
            <a:pPr marL="45720" indent="0" algn="ctr">
              <a:buNone/>
            </a:pPr>
            <a:endParaRPr lang="sl-SI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sl-SI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 JE ZA UTRJEVANJE</a:t>
            </a:r>
          </a:p>
          <a:p>
            <a:pPr marL="45720" indent="0" algn="ctr">
              <a:buNone/>
            </a:pP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Sedaj, ko si spoznal decimalne številke, odpri učbenik na strani </a:t>
            </a:r>
            <a:r>
              <a:rPr lang="sl-SI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119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" indent="0" algn="ctr">
              <a:buNone/>
            </a:pP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 reši naloge 81, 83, 85.a, b, 86.a, b, 90, 91.</a:t>
            </a:r>
            <a:endParaRPr lang="sl-SI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esna puščica 3"/>
          <p:cNvSpPr/>
          <p:nvPr/>
        </p:nvSpPr>
        <p:spPr>
          <a:xfrm>
            <a:off x="2934118" y="2984360"/>
            <a:ext cx="301451" cy="132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0942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Osnov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3363</TotalTime>
  <Words>147</Words>
  <Application>Microsoft Office PowerPoint</Application>
  <PresentationFormat>Širokozaslonsko</PresentationFormat>
  <Paragraphs>17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Calibri</vt:lpstr>
      <vt:lpstr>Cambria Math</vt:lpstr>
      <vt:lpstr>Corbel</vt:lpstr>
      <vt:lpstr>Osnovno</vt:lpstr>
      <vt:lpstr>DECIMALNA ŠTEVILA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DECIMALNA ŠTEVILA</dc:title>
  <dc:creator>MAT_Štrajhar</dc:creator>
  <cp:lastModifiedBy>MAT_Štrajhar</cp:lastModifiedBy>
  <cp:revision>5</cp:revision>
  <dcterms:created xsi:type="dcterms:W3CDTF">2020-11-13T09:21:05Z</dcterms:created>
  <dcterms:modified xsi:type="dcterms:W3CDTF">2021-12-07T13:16:39Z</dcterms:modified>
</cp:coreProperties>
</file>