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3399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4" d="100"/>
          <a:sy n="84" d="100"/>
        </p:scale>
        <p:origin x="581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sl-SI" smtClean="0"/>
              <a:t>Kliknite, da uredite slog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12F835DB-AF8E-4987-9AFD-09B49B4BDE2B}" type="datetimeFigureOut">
              <a:rPr lang="sl-SI" smtClean="0"/>
              <a:t>7. 12. 2021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51336B78-F8D2-43C4-9E72-77D6D3E49C5A}" type="slidenum">
              <a:rPr lang="sl-SI" smtClean="0"/>
              <a:t>‹#›</a:t>
            </a:fld>
            <a:endParaRPr lang="sl-SI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19854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835DB-AF8E-4987-9AFD-09B49B4BDE2B}" type="datetimeFigureOut">
              <a:rPr lang="sl-SI" smtClean="0"/>
              <a:t>7. 12. 2021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36B78-F8D2-43C4-9E72-77D6D3E49C5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7495701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835DB-AF8E-4987-9AFD-09B49B4BDE2B}" type="datetimeFigureOut">
              <a:rPr lang="sl-SI" smtClean="0"/>
              <a:t>7. 12. 2021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36B78-F8D2-43C4-9E72-77D6D3E49C5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647402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835DB-AF8E-4987-9AFD-09B49B4BDE2B}" type="datetimeFigureOut">
              <a:rPr lang="sl-SI" smtClean="0"/>
              <a:t>7. 12. 2021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36B78-F8D2-43C4-9E72-77D6D3E49C5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671850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835DB-AF8E-4987-9AFD-09B49B4BDE2B}" type="datetimeFigureOut">
              <a:rPr lang="sl-SI" smtClean="0"/>
              <a:t>7. 12. 2021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36B78-F8D2-43C4-9E72-77D6D3E49C5A}" type="slidenum">
              <a:rPr lang="sl-SI" smtClean="0"/>
              <a:t>‹#›</a:t>
            </a:fld>
            <a:endParaRPr lang="sl-SI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10880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835DB-AF8E-4987-9AFD-09B49B4BDE2B}" type="datetimeFigureOut">
              <a:rPr lang="sl-SI" smtClean="0"/>
              <a:t>7. 12. 2021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36B78-F8D2-43C4-9E72-77D6D3E49C5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56444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835DB-AF8E-4987-9AFD-09B49B4BDE2B}" type="datetimeFigureOut">
              <a:rPr lang="sl-SI" smtClean="0"/>
              <a:t>7. 12. 2021</a:t>
            </a:fld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36B78-F8D2-43C4-9E72-77D6D3E49C5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892523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835DB-AF8E-4987-9AFD-09B49B4BDE2B}" type="datetimeFigureOut">
              <a:rPr lang="sl-SI" smtClean="0"/>
              <a:t>7. 12. 2021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36B78-F8D2-43C4-9E72-77D6D3E49C5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055358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835DB-AF8E-4987-9AFD-09B49B4BDE2B}" type="datetimeFigureOut">
              <a:rPr lang="sl-SI" smtClean="0"/>
              <a:t>7. 12. 2021</a:t>
            </a:fld>
            <a:endParaRPr lang="sl-S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36B78-F8D2-43C4-9E72-77D6D3E49C5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10433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835DB-AF8E-4987-9AFD-09B49B4BDE2B}" type="datetimeFigureOut">
              <a:rPr lang="sl-SI" smtClean="0"/>
              <a:t>7. 12. 2021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36B78-F8D2-43C4-9E72-77D6D3E49C5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847841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l-SI" smtClean="0"/>
              <a:t>Kliknite ikono, če želite dodati sliko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835DB-AF8E-4987-9AFD-09B49B4BDE2B}" type="datetimeFigureOut">
              <a:rPr lang="sl-SI" smtClean="0"/>
              <a:t>7. 12. 2021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36B78-F8D2-43C4-9E72-77D6D3E49C5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421389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12F835DB-AF8E-4987-9AFD-09B49B4BDE2B}" type="datetimeFigureOut">
              <a:rPr lang="sl-SI" smtClean="0"/>
              <a:t>7. 12. 2021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51336B78-F8D2-43C4-9E72-77D6D3E49C5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33884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uI-SxAGDGgs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l-SI" dirty="0" smtClean="0">
                <a:solidFill>
                  <a:srgbClr val="CC3399"/>
                </a:solidFill>
              </a:rPr>
              <a:t>DECIMALNA ŠTEVILA</a:t>
            </a:r>
            <a:endParaRPr lang="sl-SI" dirty="0">
              <a:solidFill>
                <a:srgbClr val="CC3399"/>
              </a:solidFill>
            </a:endParaRP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l-SI" sz="2800" dirty="0" smtClean="0">
                <a:solidFill>
                  <a:srgbClr val="006600"/>
                </a:solidFill>
              </a:rPr>
              <a:t>6. </a:t>
            </a:r>
            <a:r>
              <a:rPr lang="sl-SI" sz="2800" dirty="0">
                <a:solidFill>
                  <a:srgbClr val="006600"/>
                </a:solidFill>
              </a:rPr>
              <a:t>r</a:t>
            </a:r>
            <a:r>
              <a:rPr lang="sl-SI" sz="2800" smtClean="0">
                <a:solidFill>
                  <a:srgbClr val="006600"/>
                </a:solidFill>
              </a:rPr>
              <a:t>azred</a:t>
            </a:r>
            <a:endParaRPr lang="sl-SI" sz="2800" dirty="0">
              <a:solidFill>
                <a:srgbClr val="006600"/>
              </a:solidFill>
            </a:endParaRPr>
          </a:p>
          <a:p>
            <a:endParaRPr lang="sl-SI" sz="2800" dirty="0" smtClean="0">
              <a:solidFill>
                <a:srgbClr val="006600"/>
              </a:solidFill>
            </a:endParaRPr>
          </a:p>
          <a:p>
            <a:r>
              <a:rPr lang="sl-SI" sz="2800" dirty="0">
                <a:solidFill>
                  <a:srgbClr val="CC3399"/>
                </a:solidFill>
                <a:hlinkClick r:id="rId2"/>
              </a:rPr>
              <a:t>https://</a:t>
            </a:r>
            <a:r>
              <a:rPr lang="sl-SI" sz="2800" dirty="0" smtClean="0">
                <a:solidFill>
                  <a:srgbClr val="CC3399"/>
                </a:solidFill>
                <a:hlinkClick r:id="rId2"/>
              </a:rPr>
              <a:t>www.youtube.com/watch?v=uI-SxAGDGgs</a:t>
            </a:r>
            <a:endParaRPr lang="sl-SI" sz="2800" dirty="0" smtClean="0">
              <a:solidFill>
                <a:srgbClr val="CC3399"/>
              </a:solidFill>
            </a:endParaRPr>
          </a:p>
          <a:p>
            <a:endParaRPr lang="sl-SI" sz="2800" dirty="0">
              <a:solidFill>
                <a:srgbClr val="00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74626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86112" y="1209675"/>
            <a:ext cx="5819775" cy="4438650"/>
          </a:xfrm>
          <a:prstGeom prst="rect">
            <a:avLst/>
          </a:prstGeom>
        </p:spPr>
      </p:pic>
      <p:pic>
        <p:nvPicPr>
          <p:cNvPr id="4" name="Motivacija_decimalna števil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376805" y="722312"/>
            <a:ext cx="487363" cy="487363"/>
          </a:xfrm>
          <a:prstGeom prst="rect">
            <a:avLst/>
          </a:prstGeom>
          <a:solidFill>
            <a:schemeClr val="accent1"/>
          </a:solidFill>
        </p:spPr>
      </p:pic>
    </p:spTree>
    <p:extLst>
      <p:ext uri="{BB962C8B-B14F-4D97-AF65-F5344CB8AC3E}">
        <p14:creationId xmlns:p14="http://schemas.microsoft.com/office/powerpoint/2010/main" val="3017738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17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224413"/>
          </a:xfrm>
        </p:spPr>
        <p:txBody>
          <a:bodyPr>
            <a:normAutofit fontScale="90000"/>
          </a:bodyPr>
          <a:lstStyle/>
          <a:p>
            <a:endParaRPr lang="sl-SI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Označba mesta vsebine 2"/>
              <p:cNvSpPr>
                <a:spLocks noGrp="1"/>
              </p:cNvSpPr>
              <p:nvPr>
                <p:ph idx="1"/>
              </p:nvPr>
            </p:nvSpPr>
            <p:spPr>
              <a:xfrm>
                <a:off x="1143000" y="834013"/>
                <a:ext cx="9872871" cy="5261987"/>
              </a:xfrm>
            </p:spPr>
            <p:txBody>
              <a:bodyPr/>
              <a:lstStyle/>
              <a:p>
                <a:pPr marL="45720" indent="0">
                  <a:buNone/>
                </a:pPr>
                <a:r>
                  <a:rPr lang="sl-SI" dirty="0" smtClean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V motivacijski nalogi smo ugotovili, da lahko vsak desetiški ulomek zapišemo z decimalno številko.</a:t>
                </a:r>
              </a:p>
              <a:p>
                <a:pPr marL="45720" indent="0">
                  <a:buNone/>
                </a:pPr>
                <a:r>
                  <a:rPr lang="sl-SI" dirty="0" smtClean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Primer:		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l-SI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sl-SI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5</m:t>
                        </m:r>
                      </m:num>
                      <m:den>
                        <m:r>
                          <a:rPr lang="sl-SI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10</m:t>
                        </m:r>
                      </m:den>
                    </m:f>
                    <m:r>
                      <a:rPr lang="sl-SI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=0,5</m:t>
                    </m:r>
                  </m:oMath>
                </a14:m>
                <a:r>
                  <a:rPr lang="sl-SI" dirty="0" smtClean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	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l-SI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sl-SI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2</m:t>
                        </m:r>
                      </m:num>
                      <m:den>
                        <m:r>
                          <a:rPr lang="sl-SI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10</m:t>
                        </m:r>
                      </m:den>
                    </m:f>
                    <m:r>
                      <a:rPr lang="sl-SI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=0,</m:t>
                    </m:r>
                    <m:r>
                      <a:rPr lang="sl-SI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2</m:t>
                    </m:r>
                  </m:oMath>
                </a14:m>
                <a:endParaRPr lang="sl-SI" dirty="0" smtClean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45720" indent="0">
                  <a:buNone/>
                </a:pPr>
                <a:r>
                  <a:rPr lang="sl-SI" b="1" dirty="0" smtClean="0">
                    <a:solidFill>
                      <a:srgbClr val="C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Zapis v zvezek:</a:t>
                </a:r>
              </a:p>
              <a:p>
                <a:pPr marL="45720" indent="0">
                  <a:buNone/>
                </a:pPr>
                <a:endParaRPr lang="sl-SI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3" name="Označba mest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43000" y="834013"/>
                <a:ext cx="9872871" cy="5261987"/>
              </a:xfrm>
              <a:blipFill>
                <a:blip r:embed="rId2"/>
                <a:stretch>
                  <a:fillRect l="-309" t="-1506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Slika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8522" y="2587256"/>
            <a:ext cx="9768673" cy="3381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32049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314848"/>
          </a:xfrm>
        </p:spPr>
        <p:txBody>
          <a:bodyPr>
            <a:normAutofit fontScale="90000"/>
          </a:bodyPr>
          <a:lstStyle/>
          <a:p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1143000" y="609600"/>
            <a:ext cx="9872871" cy="5486400"/>
          </a:xfrm>
        </p:spPr>
        <p:txBody>
          <a:bodyPr/>
          <a:lstStyle/>
          <a:p>
            <a:pPr marL="45720" indent="0">
              <a:buNone/>
            </a:pPr>
            <a:r>
              <a:rPr lang="sl-SI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Ničle na koncu decimalk ne spremenijo decimalnega števila, zato jih lahko opustimo ali po potrebi dodamo.</a:t>
            </a:r>
          </a:p>
          <a:p>
            <a:pPr marL="45720" indent="0">
              <a:buNone/>
            </a:pPr>
            <a:r>
              <a:rPr lang="sl-SI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Primer: 2,5800 lahko zapišemo kar kot 2,58</a:t>
            </a:r>
          </a:p>
          <a:p>
            <a:pPr marL="45720" indent="0">
              <a:buNone/>
            </a:pPr>
            <a:r>
              <a:rPr lang="sl-SI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sl-SI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0,0012300 lahko zapišemo kot 0,00123 (ničel pred števkami ne izpuščamo!)</a:t>
            </a:r>
          </a:p>
          <a:p>
            <a:pPr marL="45720" indent="0">
              <a:buNone/>
            </a:pPr>
            <a:r>
              <a:rPr lang="sl-SI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POZOR!</a:t>
            </a:r>
            <a:r>
              <a:rPr lang="sl-SI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Pri denarju pa moramo veno zapisati z dvema decimalkama.</a:t>
            </a:r>
          </a:p>
          <a:p>
            <a:pPr marL="45720" indent="0">
              <a:buNone/>
            </a:pPr>
            <a:r>
              <a:rPr lang="sl-SI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Primer: 3,90€        v tem primeru ničle ne smemo izpustiti</a:t>
            </a:r>
          </a:p>
          <a:p>
            <a:pPr marL="45720" indent="0" algn="ctr">
              <a:buNone/>
            </a:pPr>
            <a:endParaRPr lang="sl-SI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" indent="0" algn="ctr">
              <a:buNone/>
            </a:pPr>
            <a:endParaRPr lang="sl-SI" dirty="0" smtClean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" indent="0" algn="ctr">
              <a:buNone/>
            </a:pPr>
            <a:r>
              <a:rPr lang="sl-SI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ČAS JE ZA UTRJEVANJE</a:t>
            </a:r>
          </a:p>
          <a:p>
            <a:pPr marL="45720" indent="0" algn="ctr">
              <a:buNone/>
            </a:pPr>
            <a:r>
              <a:rPr lang="sl-SI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Sedaj, ko si spoznal decimalne številke, odpri učbenik na strani </a:t>
            </a:r>
            <a:r>
              <a:rPr lang="sl-SI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119</a:t>
            </a:r>
            <a:r>
              <a:rPr lang="sl-SI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45720" indent="0" algn="ctr">
              <a:buNone/>
            </a:pPr>
            <a:r>
              <a:rPr lang="sl-SI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ter reši naloge 81, 83, 85.a, b, 86.a, b, 90, 91.</a:t>
            </a:r>
            <a:endParaRPr lang="sl-SI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Desna puščica 3"/>
          <p:cNvSpPr/>
          <p:nvPr/>
        </p:nvSpPr>
        <p:spPr>
          <a:xfrm>
            <a:off x="2934118" y="2984360"/>
            <a:ext cx="301451" cy="13293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2300942"/>
      </p:ext>
    </p:extLst>
  </p:cSld>
  <p:clrMapOvr>
    <a:masterClrMapping/>
  </p:clrMapOvr>
</p:sld>
</file>

<file path=ppt/theme/theme1.xml><?xml version="1.0" encoding="utf-8"?>
<a:theme xmlns:a="http://schemas.openxmlformats.org/drawingml/2006/main" name="Osnovno">
  <a:themeElements>
    <a:clrScheme name="Osnovno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Osnovno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snovno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TM03457444[[fn=Osnovno]]</Template>
  <TotalTime>3363</TotalTime>
  <Words>147</Words>
  <Application>Microsoft Office PowerPoint</Application>
  <PresentationFormat>Širokozaslonsko</PresentationFormat>
  <Paragraphs>17</Paragraphs>
  <Slides>4</Slides>
  <Notes>0</Notes>
  <HiddenSlides>0</HiddenSlides>
  <MMClips>1</MMClips>
  <ScaleCrop>false</ScaleCrop>
  <HeadingPairs>
    <vt:vector size="6" baseType="variant">
      <vt:variant>
        <vt:lpstr>Uporabljene pisave</vt:lpstr>
      </vt:variant>
      <vt:variant>
        <vt:i4>3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4</vt:i4>
      </vt:variant>
    </vt:vector>
  </HeadingPairs>
  <TitlesOfParts>
    <vt:vector size="8" baseType="lpstr">
      <vt:lpstr>Calibri</vt:lpstr>
      <vt:lpstr>Cambria Math</vt:lpstr>
      <vt:lpstr>Corbel</vt:lpstr>
      <vt:lpstr>Osnovno</vt:lpstr>
      <vt:lpstr>DECIMALNA ŠTEVILA</vt:lpstr>
      <vt:lpstr>PowerPointova predstavitev</vt:lpstr>
      <vt:lpstr>PowerPointova predstavitev</vt:lpstr>
      <vt:lpstr>PowerPointova predstavitev</vt:lpstr>
    </vt:vector>
  </TitlesOfParts>
  <Company>MIZS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DECIMALNA ŠTEVILA</dc:title>
  <dc:creator>MAT_Štrajhar</dc:creator>
  <cp:lastModifiedBy>MAT_Štrajhar</cp:lastModifiedBy>
  <cp:revision>5</cp:revision>
  <dcterms:created xsi:type="dcterms:W3CDTF">2020-11-13T09:21:05Z</dcterms:created>
  <dcterms:modified xsi:type="dcterms:W3CDTF">2021-12-07T13:16:39Z</dcterms:modified>
</cp:coreProperties>
</file>