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9" r:id="rId12"/>
    <p:sldId id="264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0A276-E3EF-4975-935D-34F4F907827D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15C51-23AB-4F8C-B2F0-360DDCEF87D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14</a:t>
            </a:fld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15</a:t>
            </a:fld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17</a:t>
            </a:fld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15C51-23AB-4F8C-B2F0-360DDCEF87DA}" type="slidenum">
              <a:rPr lang="sl-SI" smtClean="0"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F922-0935-49B6-9902-25EF75916314}" type="datetimeFigureOut">
              <a:rPr lang="sl-SI" smtClean="0"/>
              <a:t>6.1.2011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B263-C3FB-45D9-8621-3F8C789E716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lxixixl.com/keyword/engine%20lathe%20machine/40/9/" TargetMode="External"/><Relationship Id="rId3" Type="http://schemas.openxmlformats.org/officeDocument/2006/relationships/hyperlink" Target="http://chestofbooks.com/home-improvement/woodworking/Turning-Cutting-Spinning/images/PLATE-I-PLAIN-FOOT-LATHE.jpg" TargetMode="External"/><Relationship Id="rId7" Type="http://schemas.openxmlformats.org/officeDocument/2006/relationships/hyperlink" Target="http://lxixixl.com/keyword/engine%20lathe%20machine/0/3/" TargetMode="External"/><Relationship Id="rId12" Type="http://schemas.openxmlformats.org/officeDocument/2006/relationships/hyperlink" Target="http://www.cnc-burica.s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iggysmotors.com/pics/lathe_1.gif" TargetMode="External"/><Relationship Id="rId11" Type="http://schemas.openxmlformats.org/officeDocument/2006/relationships/hyperlink" Target="http://www2.sts.si/arhiv/tehno/struzenje/st2.htm" TargetMode="External"/><Relationship Id="rId5" Type="http://schemas.openxmlformats.org/officeDocument/2006/relationships/hyperlink" Target="http://www.google.si/imgres?imgurl=http://www.ziggysmotors.com/pics/lathe_1.jpg&amp;imgrefurl=http://www.ziggysmotors.com/tour.htm&amp;usg=__5Xqtlkiqkhf7VdqE_JkMQUscV7c=&amp;h=480&amp;w=640&amp;sz=81&amp;hl=sl&amp;start=158&amp;zoom=1&amp;tbnid=cxi8S-4TxBTkVM:&amp;tbnh=151&amp;tbnw=201&amp;prev=/images%3Fq%3Dstru%25C5%25BEnica%26um%3D1%26hl%3Dsl%26client%3Dfirefox-a%26sa%3DN%26rls%3Dorg.mozilla:sl:official%26channel%3Ds%26biw%3D1280%26bih%3D619%26tbs%3Disch:10%2C4663&amp;um=1&amp;itbs=1&amp;iact=hc&amp;vpx=257&amp;vpy=296&amp;dur=7&amp;hovh=194&amp;hovw=259&amp;tx=160&amp;ty=112&amp;ei=NqEkTafWHorsOdyWtLwC&amp;oei=iZ0kTb-nCs6cOuO5rPMI&amp;esq=3&amp;page=10&amp;ndsp=18&amp;ved=1t:429,r:13,s:158&amp;biw=1280&amp;bih=619" TargetMode="External"/><Relationship Id="rId10" Type="http://schemas.openxmlformats.org/officeDocument/2006/relationships/hyperlink" Target="http://lxixixl.com/keyword/engine%20lathe%20machine/660/17/" TargetMode="External"/><Relationship Id="rId4" Type="http://schemas.openxmlformats.org/officeDocument/2006/relationships/hyperlink" Target="http://www.google.si/imgres?imgurl=http://www.cncmasters.com/images/Lathe-Shield-Guard.gif&amp;imgrefurl=http://www.cncmasters.com/index.php%3Fpage%3Dcnc-1340-late&amp;usg=__KvvLBuoI9qneW1xig92Xe48Fdts=&amp;h=1390&amp;w=1840&amp;sz=1111&amp;hl=sl&amp;start=140&amp;zoom=1&amp;tbnid=o33L53gtAOYRUM:&amp;tbnh=139&amp;tbnw=181&amp;prev=/images%3Fq%3Dstru%25C5%25BEnica%26um%3D1%26hl%3Dsl%26client%3Dfirefox-a%26sa%3DN%26rls%3Dorg.mozilla:sl:official%26channel%3Ds%26biw%3D1280%26bih%3D619%26tbs%3Disch:10%2C3979&amp;um=1&amp;itbs=1&amp;iact=hc&amp;vpx=496&amp;vpy=317&amp;dur=5838&amp;hovh=195&amp;hovw=258&amp;tx=144&amp;ty=145&amp;ei=hp8kTcOLEcztOcrIlasC&amp;oei=iZ0kTb-nCs6cOuO5rPMI&amp;esq=7&amp;page=9&amp;ndsp=18&amp;ved=1t:429,r:8,s:140&amp;biw=1280&amp;bih=619" TargetMode="External"/><Relationship Id="rId9" Type="http://schemas.openxmlformats.org/officeDocument/2006/relationships/hyperlink" Target="http://lxixixl.com/keyword/engine%20lathe%20machine/80/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STRUŽNICA IN STRUŽENJE</a:t>
            </a: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Martin Knuplež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dirty="0" smtClean="0"/>
              <a:t>STRUŽNI NOŽI</a:t>
            </a:r>
            <a:endParaRPr lang="sl-SI" dirty="0"/>
          </a:p>
        </p:txBody>
      </p:sp>
      <p:pic>
        <p:nvPicPr>
          <p:cNvPr id="6146" name="Picture 2" descr="C:\Users\Martin\Desktop\stružnica\stružni noži-zun-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31190"/>
            <a:ext cx="5472608" cy="2785842"/>
          </a:xfrm>
          <a:prstGeom prst="rect">
            <a:avLst/>
          </a:prstGeom>
          <a:noFill/>
        </p:spPr>
      </p:pic>
      <p:pic>
        <p:nvPicPr>
          <p:cNvPr id="6147" name="Picture 3" descr="C:\Users\Martin\Desktop\stružnica\stružni noži-notr-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5572" y="3645024"/>
            <a:ext cx="586733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STRUŽNI NOŽI IN REZILA IZ KARBIDNIH TRDNIN</a:t>
            </a:r>
            <a:endParaRPr lang="sl-SI" dirty="0"/>
          </a:p>
        </p:txBody>
      </p:sp>
      <p:pic>
        <p:nvPicPr>
          <p:cNvPr id="13314" name="Picture 2" descr="C:\Users\Martin\Desktop\stružnica\Struzni-noz-desni-32-32mm---struznica_4ca0e80c47ec0.jpg"/>
          <p:cNvPicPr>
            <a:picLocks noChangeAspect="1" noChangeArrowheads="1"/>
          </p:cNvPicPr>
          <p:nvPr/>
        </p:nvPicPr>
        <p:blipFill>
          <a:blip r:embed="rId3" cstate="print"/>
          <a:srcRect l="13826" t="10083" r="17235" b="7847"/>
          <a:stretch>
            <a:fillRect/>
          </a:stretch>
        </p:blipFill>
        <p:spPr bwMode="auto">
          <a:xfrm>
            <a:off x="467543" y="1556792"/>
            <a:ext cx="5161533" cy="4608512"/>
          </a:xfrm>
          <a:prstGeom prst="rect">
            <a:avLst/>
          </a:prstGeom>
          <a:noFill/>
        </p:spPr>
      </p:pic>
      <p:pic>
        <p:nvPicPr>
          <p:cNvPr id="13315" name="Picture 3" descr="C:\Users\Martin\Desktop\stružnica\rezalne plošč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71066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VZDOLŽNO IN PREČNO STRUŽENJE</a:t>
            </a:r>
            <a:endParaRPr lang="sl-SI" dirty="0"/>
          </a:p>
        </p:txBody>
      </p:sp>
      <p:pic>
        <p:nvPicPr>
          <p:cNvPr id="7171" name="Picture 3" descr="C:\Users\Martin\Desktop\stružnica\gibanje pri struženj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4369643" cy="3267075"/>
          </a:xfrm>
          <a:prstGeom prst="rect">
            <a:avLst/>
          </a:prstGeom>
          <a:noFill/>
        </p:spPr>
      </p:pic>
      <p:pic>
        <p:nvPicPr>
          <p:cNvPr id="7172" name="Picture 4" descr="C:\Users\Martin\Desktop\stružnica\prečno str_sk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773636" cy="3773636"/>
          </a:xfrm>
          <a:prstGeom prst="rect">
            <a:avLst/>
          </a:prstGeom>
          <a:noFill/>
        </p:spPr>
      </p:pic>
      <p:sp>
        <p:nvSpPr>
          <p:cNvPr id="8" name="PoljeZBesedilom 7"/>
          <p:cNvSpPr txBox="1"/>
          <p:nvPr/>
        </p:nvSpPr>
        <p:spPr>
          <a:xfrm>
            <a:off x="1619672" y="5229200"/>
            <a:ext cx="9014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 smtClean="0"/>
              <a:t>STRUŽNI</a:t>
            </a:r>
          </a:p>
          <a:p>
            <a:r>
              <a:rPr lang="sl-SI" sz="1600" dirty="0" smtClean="0"/>
              <a:t>NOŽ</a:t>
            </a:r>
            <a:endParaRPr lang="sl-SI" sz="1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483768" y="4581128"/>
            <a:ext cx="9480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 smtClean="0"/>
              <a:t>GLOBINA</a:t>
            </a:r>
          </a:p>
          <a:p>
            <a:r>
              <a:rPr lang="sl-SI" sz="1600" dirty="0" smtClean="0"/>
              <a:t>REZA</a:t>
            </a:r>
            <a:endParaRPr lang="sl-SI" sz="1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131840" y="5085184"/>
            <a:ext cx="11370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 smtClean="0"/>
              <a:t>ODREZKI </a:t>
            </a:r>
          </a:p>
          <a:p>
            <a:r>
              <a:rPr lang="sl-SI" sz="1600" dirty="0" smtClean="0"/>
              <a:t>(OSTRUŽKI)</a:t>
            </a:r>
            <a:endParaRPr lang="sl-SI" sz="1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788024" y="1628800"/>
            <a:ext cx="20589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GLAVNO GIBANJE</a:t>
            </a:r>
            <a:endParaRPr lang="sl-SI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Raven konektor 12"/>
          <p:cNvCxnSpPr/>
          <p:nvPr/>
        </p:nvCxnSpPr>
        <p:spPr>
          <a:xfrm rot="5400000">
            <a:off x="4860032" y="2060848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>
            <a:off x="5724128" y="2060848"/>
            <a:ext cx="10801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79512" y="5085184"/>
            <a:ext cx="144372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PODAJALNO </a:t>
            </a:r>
          </a:p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GIBANJE</a:t>
            </a:r>
          </a:p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(PODAJANJE)</a:t>
            </a: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7700271" y="3212976"/>
            <a:ext cx="144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PODAJALNO </a:t>
            </a:r>
          </a:p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GIBANJE</a:t>
            </a:r>
          </a:p>
          <a:p>
            <a:r>
              <a:rPr lang="sl-SI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(PODAJANJE)</a:t>
            </a:r>
            <a:endParaRPr lang="sl-SI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Poklic: STRUGAR</a:t>
            </a:r>
            <a:endParaRPr lang="sl-SI" dirty="0"/>
          </a:p>
        </p:txBody>
      </p:sp>
      <p:pic>
        <p:nvPicPr>
          <p:cNvPr id="11266" name="Picture 2" descr="C:\Users\Martin\Desktop\stružnica\strg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STRUŽENJE</a:t>
            </a:r>
            <a:endParaRPr lang="sl-SI" dirty="0"/>
          </a:p>
        </p:txBody>
      </p:sp>
      <p:pic>
        <p:nvPicPr>
          <p:cNvPr id="12290" name="Picture 2" descr="C:\Users\Martin\Desktop\stružnica\struzenj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628572" cy="3510000"/>
          </a:xfrm>
          <a:prstGeom prst="rect">
            <a:avLst/>
          </a:prstGeom>
          <a:noFill/>
        </p:spPr>
      </p:pic>
      <p:pic>
        <p:nvPicPr>
          <p:cNvPr id="12291" name="Picture 3" descr="C:\Users\Martin\Desktop\stružnica\struženje navoj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286250" cy="3214688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5076056" y="1772816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LINETA – opora za dolge predmete</a:t>
            </a:r>
            <a:endParaRPr lang="sl-SI" dirty="0"/>
          </a:p>
        </p:txBody>
      </p:sp>
      <p:cxnSp>
        <p:nvCxnSpPr>
          <p:cNvPr id="8" name="Raven puščični konektor 7"/>
          <p:cNvCxnSpPr>
            <a:stCxn id="6" idx="1"/>
          </p:cNvCxnSpPr>
          <p:nvPr/>
        </p:nvCxnSpPr>
        <p:spPr>
          <a:xfrm rot="10800000" flipV="1">
            <a:off x="3635896" y="1957482"/>
            <a:ext cx="1440160" cy="82344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2771800" y="6093296"/>
            <a:ext cx="184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Struženje navojev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ČELNO STRUŽENJE IN VRTANJE</a:t>
            </a:r>
            <a:endParaRPr lang="sl-SI" dirty="0"/>
          </a:p>
        </p:txBody>
      </p:sp>
      <p:pic>
        <p:nvPicPr>
          <p:cNvPr id="14338" name="Picture 2" descr="C:\Users\Martin\Desktop\stružnica\vrtanj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3855680" cy="2891760"/>
          </a:xfrm>
          <a:prstGeom prst="rect">
            <a:avLst/>
          </a:prstGeom>
          <a:noFill/>
        </p:spPr>
      </p:pic>
      <p:pic>
        <p:nvPicPr>
          <p:cNvPr id="14339" name="Picture 3" descr="C:\Users\Martin\Desktop\stružnica\čelno stružen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72641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STRUŽENJE ZELO VELIKIH DELOV</a:t>
            </a:r>
            <a:endParaRPr lang="sl-SI" dirty="0"/>
          </a:p>
        </p:txBody>
      </p:sp>
      <p:pic>
        <p:nvPicPr>
          <p:cNvPr id="4" name="Picture 4" descr="C:\Users\Martin\Desktop\stružnica\stružnica-viliki deli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589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STRUŽENJE ZELO VELIKIH DELOV</a:t>
            </a:r>
            <a:endParaRPr lang="sl-SI" dirty="0"/>
          </a:p>
        </p:txBody>
      </p:sp>
      <p:pic>
        <p:nvPicPr>
          <p:cNvPr id="4" name="Picture 5" descr="C:\Users\Martin\Desktop\stružnica\stružnica-viliki del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48743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sl-SI" u="sng" dirty="0">
                <a:hlinkClick r:id="rId3"/>
              </a:rPr>
              <a:t>http://chestofbooks.com/home-improvement/woodworking/Turning-Cutting-Spinning/images/PLATE-I-PLAIN-FOOT-LATHE.jpg</a:t>
            </a:r>
            <a:endParaRPr lang="sl-SI" dirty="0"/>
          </a:p>
          <a:p>
            <a:r>
              <a:rPr lang="sl-SI" u="sng" dirty="0">
                <a:hlinkClick r:id="rId4"/>
              </a:rPr>
              <a:t>http://www.google.si/imgres?imgurl=http://www.cncmasters.com/images/Lathe-Shield-Guard.gif&amp;imgrefurl=http://www.cncmasters.com/index.php%3Fpage%3Dcnc-1340-late&amp;usg=__KvvLBuoI9qneW1xig92Xe48Fdts=&amp;h=1390&amp;w=1840&amp;sz=1111&amp;hl=sl&amp;start=140&amp;zoom=1&amp;tbnid=o33L53gtAOYRUM:&amp;tbnh=139&amp;tbnw=181&amp;prev=/images%3Fq%3Dstru%25C5%25BEnica%26um%3D1%26hl%3Dsl%26client%3Dfirefox-a%26sa%3DN%26rls%3Dorg.mozilla:sl:official%26channel%3Ds%26biw%3D1280%26bih%3D619%26tbs%3Disch:10%2C3979&amp;um=1&amp;itbs=1&amp;iact=hc&amp;vpx=496&amp;vpy=317&amp;dur=5838&amp;hovh=195&amp;hovw=258&amp;tx=144&amp;ty=145&amp;ei=hp8kTcOLEcztOcrIlasC&amp;oei=iZ0kTb-nCs6cOuO5rPMI&amp;esq=7&amp;page=9&amp;ndsp=18&amp;ved=1t:429,r:8,s:140&amp;biw=1280&amp;bih=619</a:t>
            </a:r>
            <a:endParaRPr lang="sl-SI" dirty="0"/>
          </a:p>
          <a:p>
            <a:r>
              <a:rPr lang="sl-SI" u="sng" dirty="0">
                <a:hlinkClick r:id="rId5"/>
              </a:rPr>
              <a:t>http://www.google.si/imgres?imgurl=http://www.ziggysmotors.com/pics/lathe_1.jpg&amp;imgrefurl=http://www.ziggysmotors.com/tour.htm&amp;usg=__5Xqtlkiqkhf7VdqE_JkMQUscV7c=&amp;h=480&amp;w=640&amp;sz=81&amp;hl=sl&amp;start=158&amp;zoom=1&amp;tbnid=cxi8S-4TxBTkVM:&amp;tbnh=151&amp;tbnw=201&amp;prev=/images%3Fq%3Dstru%25C5%25BEnica%26um%3D1%26hl%3Dsl%26client%3Dfirefox-a%26sa%3DN%26rls%3Dorg.mozilla:sl:official%26channel%3Ds%26biw%3D1280%26bih%3D619%26tbs%3Disch:10%2C4663&amp;um=1&amp;itbs=1&amp;iact=hc&amp;vpx=257&amp;vpy=296&amp;dur=7&amp;hovh=194&amp;hovw=259&amp;tx=160&amp;ty=112&amp;ei=NqEkTafWHorsOdyWtLwC&amp;oei=iZ0kTb-nCs6cOuO5rPMI&amp;esq=3&amp;page=10&amp;ndsp=18&amp;ved=1t:429,r:13,s:158&amp;biw=1280&amp;bih=619</a:t>
            </a:r>
            <a:endParaRPr lang="sl-SI" dirty="0"/>
          </a:p>
          <a:p>
            <a:r>
              <a:rPr lang="sl-SI" u="sng" dirty="0">
                <a:hlinkClick r:id="rId6"/>
              </a:rPr>
              <a:t>http://www.ziggysmotors.com/pics/lathe_1.gif</a:t>
            </a:r>
            <a:endParaRPr lang="sl-SI" dirty="0"/>
          </a:p>
          <a:p>
            <a:r>
              <a:rPr lang="sl-SI" u="sng" dirty="0">
                <a:hlinkClick r:id="rId7"/>
              </a:rPr>
              <a:t>http://lxixixl.com/keyword/engine%20lathe%20machine/0/3/</a:t>
            </a:r>
            <a:endParaRPr lang="sl-SI" dirty="0"/>
          </a:p>
          <a:p>
            <a:r>
              <a:rPr lang="sl-SI" u="sng" dirty="0">
                <a:hlinkClick r:id="rId8"/>
              </a:rPr>
              <a:t>http://lxixixl.com/keyword/engine%20lathe%20machine/40/9/</a:t>
            </a:r>
            <a:endParaRPr lang="sl-SI" dirty="0"/>
          </a:p>
          <a:p>
            <a:r>
              <a:rPr lang="sl-SI" u="sng" dirty="0">
                <a:hlinkClick r:id="rId9"/>
              </a:rPr>
              <a:t>http://lxixixl.com/keyword/engine%20lathe%20machine/80/8/</a:t>
            </a:r>
            <a:endParaRPr lang="sl-SI" dirty="0"/>
          </a:p>
          <a:p>
            <a:r>
              <a:rPr lang="sl-SI" u="sng" dirty="0">
                <a:hlinkClick r:id="rId10"/>
              </a:rPr>
              <a:t>http://lxixixl.com/keyword/engine%20lathe%20machine/660/17/</a:t>
            </a:r>
            <a:endParaRPr lang="sl-SI" dirty="0"/>
          </a:p>
          <a:p>
            <a:r>
              <a:rPr lang="sl-SI" u="sng" dirty="0">
                <a:hlinkClick r:id="rId11"/>
              </a:rPr>
              <a:t>http://www2.sts.si/arhiv/tehno/struzenje/st2.htm</a:t>
            </a:r>
            <a:endParaRPr lang="sl-SI" dirty="0"/>
          </a:p>
          <a:p>
            <a:r>
              <a:rPr lang="sl-SI" u="sng" dirty="0">
                <a:hlinkClick r:id="rId12"/>
              </a:rPr>
              <a:t>http://www.cnc-burica.si/</a:t>
            </a:r>
            <a:r>
              <a:rPr lang="sl-SI" dirty="0"/>
              <a:t> (delo na </a:t>
            </a:r>
            <a:r>
              <a:rPr lang="sl-SI" dirty="0" err="1"/>
              <a:t>cnc</a:t>
            </a:r>
            <a:r>
              <a:rPr lang="sl-SI" dirty="0"/>
              <a:t> stružnici – animacija)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sl-SI" dirty="0" smtClean="0"/>
              <a:t>NAMEN STRUŽNICE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sl-SI" dirty="0" smtClean="0"/>
              <a:t>Izdelava valjastih predmetov,</a:t>
            </a:r>
          </a:p>
          <a:p>
            <a:r>
              <a:rPr lang="sl-SI" dirty="0" smtClean="0"/>
              <a:t>Izdelava stožčastih predmetov,</a:t>
            </a:r>
          </a:p>
          <a:p>
            <a:r>
              <a:rPr lang="sl-SI" dirty="0" smtClean="0"/>
              <a:t>Izdelava kroglastih predmetov,</a:t>
            </a:r>
          </a:p>
          <a:p>
            <a:r>
              <a:rPr lang="sl-SI" dirty="0" smtClean="0"/>
              <a:t>Rezanje navojev.</a:t>
            </a:r>
            <a:endParaRPr lang="sl-SI" dirty="0"/>
          </a:p>
        </p:txBody>
      </p:sp>
      <p:pic>
        <p:nvPicPr>
          <p:cNvPr id="8194" name="Picture 2" descr="C:\Users\Martin\Desktop\stružnica\struženi d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280118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PREPROSTA STRUŽNICA ZA LES</a:t>
            </a:r>
            <a:endParaRPr lang="sl-SI" dirty="0"/>
          </a:p>
        </p:txBody>
      </p:sp>
      <p:pic>
        <p:nvPicPr>
          <p:cNvPr id="1026" name="Picture 2" descr="C:\Users\Martin\Desktop\stružnica\stružnica na nožni pog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615281"/>
            <a:ext cx="47625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SODOBNA ROČNA STRUŽNICA ZA LES</a:t>
            </a:r>
            <a:endParaRPr lang="sl-SI" dirty="0"/>
          </a:p>
        </p:txBody>
      </p:sp>
      <p:pic>
        <p:nvPicPr>
          <p:cNvPr id="2050" name="Picture 2" descr="C:\Users\Martin\Desktop\stružnica\06A-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UNIVERZALNA STRUŽNICA</a:t>
            </a:r>
            <a:endParaRPr lang="sl-SI" dirty="0"/>
          </a:p>
        </p:txBody>
      </p:sp>
      <p:pic>
        <p:nvPicPr>
          <p:cNvPr id="3074" name="Picture 2" descr="C:\Users\Martin\Desktop\stružnica\univerzalna stružnic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17" t="2382" r="2972" b="11863"/>
          <a:stretch>
            <a:fillRect/>
          </a:stretch>
        </p:blipFill>
        <p:spPr bwMode="auto">
          <a:xfrm>
            <a:off x="611560" y="1196752"/>
            <a:ext cx="799288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sl-SI" dirty="0" smtClean="0"/>
              <a:t>DELI UNIVERZALNE STRUŽNICE</a:t>
            </a:r>
            <a:endParaRPr lang="sl-SI" dirty="0"/>
          </a:p>
        </p:txBody>
      </p:sp>
      <p:pic>
        <p:nvPicPr>
          <p:cNvPr id="4098" name="Picture 2" descr="C:\Users\Martin\Desktop\stružnica\deli stružni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285"/>
          <a:stretch>
            <a:fillRect/>
          </a:stretch>
        </p:blipFill>
        <p:spPr bwMode="auto">
          <a:xfrm>
            <a:off x="56229" y="1052736"/>
            <a:ext cx="8954131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PRENOSI V VRETENJAKU</a:t>
            </a:r>
            <a:endParaRPr lang="sl-SI" dirty="0"/>
          </a:p>
        </p:txBody>
      </p:sp>
      <p:pic>
        <p:nvPicPr>
          <p:cNvPr id="5122" name="Picture 2" descr="C:\Users\Martin\Desktop\stružnica\menjalnik u-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167328" cy="4077708"/>
          </a:xfrm>
          <a:prstGeom prst="rect">
            <a:avLst/>
          </a:prstGeom>
          <a:noFill/>
        </p:spPr>
      </p:pic>
      <p:pic>
        <p:nvPicPr>
          <p:cNvPr id="5124" name="Picture 4" descr="C:\Users\Martin\Desktop\stružnica\predlež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1988840"/>
            <a:ext cx="4416491" cy="3312368"/>
          </a:xfrm>
          <a:prstGeom prst="rect">
            <a:avLst/>
          </a:prstGeom>
          <a:noFill/>
        </p:spPr>
      </p:pic>
      <p:sp>
        <p:nvSpPr>
          <p:cNvPr id="7" name="PoljeZBesedilom 6"/>
          <p:cNvSpPr txBox="1"/>
          <p:nvPr/>
        </p:nvSpPr>
        <p:spPr>
          <a:xfrm>
            <a:off x="5436096" y="5445224"/>
            <a:ext cx="246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PREDLEŽJE (MENJALNIK)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CNC STRUŽNICA</a:t>
            </a:r>
            <a:endParaRPr lang="sl-SI" dirty="0"/>
          </a:p>
        </p:txBody>
      </p:sp>
      <p:pic>
        <p:nvPicPr>
          <p:cNvPr id="9218" name="Picture 2" descr="C:\Users\Martin\Desktop\stružnica\cnc stružnic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6958356" cy="5256584"/>
          </a:xfrm>
          <a:prstGeom prst="rect">
            <a:avLst/>
          </a:prstGeom>
          <a:noFill/>
        </p:spPr>
      </p:pic>
      <p:pic>
        <p:nvPicPr>
          <p:cNvPr id="5" name="Picture 4" descr="C:\Users\Martin\Desktop\stružnica\cnc enota_o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68210" y="1100742"/>
            <a:ext cx="268829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42" name="Picture 2" descr="C:\Users\Martin\Desktop\stružnica\cnc stružni avto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188</Words>
  <Application>Microsoft Office PowerPoint</Application>
  <PresentationFormat>Diaprojekcija na zaslonu (4:3)</PresentationFormat>
  <Paragraphs>66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STRUŽNICA IN STRUŽENJE</vt:lpstr>
      <vt:lpstr>NAMEN STRUŽNICE</vt:lpstr>
      <vt:lpstr>PREPROSTA STRUŽNICA ZA LES</vt:lpstr>
      <vt:lpstr>SODOBNA ROČNA STRUŽNICA ZA LES</vt:lpstr>
      <vt:lpstr>UNIVERZALNA STRUŽNICA</vt:lpstr>
      <vt:lpstr>DELI UNIVERZALNE STRUŽNICE</vt:lpstr>
      <vt:lpstr>PRENOSI V VRETENJAKU</vt:lpstr>
      <vt:lpstr>CNC STRUŽNICA</vt:lpstr>
      <vt:lpstr>Diapozitiv 9</vt:lpstr>
      <vt:lpstr>STRUŽNI NOŽI</vt:lpstr>
      <vt:lpstr>STRUŽNI NOŽI IN REZILA IZ KARBIDNIH TRDNIN</vt:lpstr>
      <vt:lpstr>VZDOLŽNO IN PREČNO STRUŽENJE</vt:lpstr>
      <vt:lpstr>Poklic: STRUGAR</vt:lpstr>
      <vt:lpstr>STRUŽENJE</vt:lpstr>
      <vt:lpstr>ČELNO STRUŽENJE IN VRTANJE</vt:lpstr>
      <vt:lpstr>STRUŽENJE ZELO VELIKIH DELOV</vt:lpstr>
      <vt:lpstr>STRUŽENJE ZELO VELIKIH DELOV</vt:lpstr>
      <vt:lpstr>VIRI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STRUŽNICA IN STRUŽENJE</dc:title>
  <dc:creator>Martin</dc:creator>
  <cp:lastModifiedBy>Martin</cp:lastModifiedBy>
  <cp:revision>10</cp:revision>
  <dcterms:created xsi:type="dcterms:W3CDTF">2011-01-06T08:57:37Z</dcterms:created>
  <dcterms:modified xsi:type="dcterms:W3CDTF">2011-01-06T10:26:29Z</dcterms:modified>
</cp:coreProperties>
</file>