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Overlock"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i11tTRQISICuACsXEM+ZUfjmvOG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1F4ACB-AF91-4616-B6C0-7377B40D238A}" v="2" dt="2022-11-04T20:20:49.3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95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customschemas.google.com/relationships/presentationmetadata" Target="meta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gana Žunič" userId="8ad69b84-948a-4bd4-8f2c-cdaa6cf17412" providerId="ADAL" clId="{A01F4ACB-AF91-4616-B6C0-7377B40D238A}"/>
    <pc:docChg chg="undo custSel modSld">
      <pc:chgData name="Dragana Žunič" userId="8ad69b84-948a-4bd4-8f2c-cdaa6cf17412" providerId="ADAL" clId="{A01F4ACB-AF91-4616-B6C0-7377B40D238A}" dt="2022-11-04T20:38:36.225" v="1420" actId="20577"/>
      <pc:docMkLst>
        <pc:docMk/>
      </pc:docMkLst>
      <pc:sldChg chg="modSp mod">
        <pc:chgData name="Dragana Žunič" userId="8ad69b84-948a-4bd4-8f2c-cdaa6cf17412" providerId="ADAL" clId="{A01F4ACB-AF91-4616-B6C0-7377B40D238A}" dt="2022-11-04T20:12:12.829" v="30" actId="20577"/>
        <pc:sldMkLst>
          <pc:docMk/>
          <pc:sldMk cId="0" sldId="257"/>
        </pc:sldMkLst>
        <pc:spChg chg="mod">
          <ac:chgData name="Dragana Žunič" userId="8ad69b84-948a-4bd4-8f2c-cdaa6cf17412" providerId="ADAL" clId="{A01F4ACB-AF91-4616-B6C0-7377B40D238A}" dt="2022-11-04T20:12:12.829" v="30" actId="20577"/>
          <ac:spMkLst>
            <pc:docMk/>
            <pc:sldMk cId="0" sldId="257"/>
            <ac:spMk id="97" creationId="{00000000-0000-0000-0000-000000000000}"/>
          </ac:spMkLst>
        </pc:spChg>
      </pc:sldChg>
      <pc:sldChg chg="modSp mod">
        <pc:chgData name="Dragana Žunič" userId="8ad69b84-948a-4bd4-8f2c-cdaa6cf17412" providerId="ADAL" clId="{A01F4ACB-AF91-4616-B6C0-7377B40D238A}" dt="2022-11-04T20:17:37.904" v="325" actId="20577"/>
        <pc:sldMkLst>
          <pc:docMk/>
          <pc:sldMk cId="0" sldId="258"/>
        </pc:sldMkLst>
        <pc:spChg chg="mod">
          <ac:chgData name="Dragana Žunič" userId="8ad69b84-948a-4bd4-8f2c-cdaa6cf17412" providerId="ADAL" clId="{A01F4ACB-AF91-4616-B6C0-7377B40D238A}" dt="2022-11-04T20:12:44.209" v="31"/>
          <ac:spMkLst>
            <pc:docMk/>
            <pc:sldMk cId="0" sldId="258"/>
            <ac:spMk id="112" creationId="{00000000-0000-0000-0000-000000000000}"/>
          </ac:spMkLst>
        </pc:spChg>
        <pc:spChg chg="mod">
          <ac:chgData name="Dragana Žunič" userId="8ad69b84-948a-4bd4-8f2c-cdaa6cf17412" providerId="ADAL" clId="{A01F4ACB-AF91-4616-B6C0-7377B40D238A}" dt="2022-11-04T20:14:21.561" v="75" actId="20577"/>
          <ac:spMkLst>
            <pc:docMk/>
            <pc:sldMk cId="0" sldId="258"/>
            <ac:spMk id="115" creationId="{00000000-0000-0000-0000-000000000000}"/>
          </ac:spMkLst>
        </pc:spChg>
        <pc:spChg chg="mod">
          <ac:chgData name="Dragana Žunič" userId="8ad69b84-948a-4bd4-8f2c-cdaa6cf17412" providerId="ADAL" clId="{A01F4ACB-AF91-4616-B6C0-7377B40D238A}" dt="2022-11-04T20:15:18.572" v="127" actId="20577"/>
          <ac:spMkLst>
            <pc:docMk/>
            <pc:sldMk cId="0" sldId="258"/>
            <ac:spMk id="117" creationId="{00000000-0000-0000-0000-000000000000}"/>
          </ac:spMkLst>
        </pc:spChg>
        <pc:spChg chg="mod">
          <ac:chgData name="Dragana Žunič" userId="8ad69b84-948a-4bd4-8f2c-cdaa6cf17412" providerId="ADAL" clId="{A01F4ACB-AF91-4616-B6C0-7377B40D238A}" dt="2022-11-04T20:16:17.406" v="223" actId="20577"/>
          <ac:spMkLst>
            <pc:docMk/>
            <pc:sldMk cId="0" sldId="258"/>
            <ac:spMk id="119" creationId="{00000000-0000-0000-0000-000000000000}"/>
          </ac:spMkLst>
        </pc:spChg>
        <pc:spChg chg="mod">
          <ac:chgData name="Dragana Žunič" userId="8ad69b84-948a-4bd4-8f2c-cdaa6cf17412" providerId="ADAL" clId="{A01F4ACB-AF91-4616-B6C0-7377B40D238A}" dt="2022-11-04T20:17:37.904" v="325" actId="20577"/>
          <ac:spMkLst>
            <pc:docMk/>
            <pc:sldMk cId="0" sldId="258"/>
            <ac:spMk id="121" creationId="{00000000-0000-0000-0000-000000000000}"/>
          </ac:spMkLst>
        </pc:spChg>
      </pc:sldChg>
      <pc:sldChg chg="modSp mod">
        <pc:chgData name="Dragana Žunič" userId="8ad69b84-948a-4bd4-8f2c-cdaa6cf17412" providerId="ADAL" clId="{A01F4ACB-AF91-4616-B6C0-7377B40D238A}" dt="2022-11-04T20:21:00.384" v="588" actId="20577"/>
        <pc:sldMkLst>
          <pc:docMk/>
          <pc:sldMk cId="0" sldId="259"/>
        </pc:sldMkLst>
        <pc:spChg chg="mod">
          <ac:chgData name="Dragana Žunič" userId="8ad69b84-948a-4bd4-8f2c-cdaa6cf17412" providerId="ADAL" clId="{A01F4ACB-AF91-4616-B6C0-7377B40D238A}" dt="2022-11-04T20:17:55.077" v="339" actId="5793"/>
          <ac:spMkLst>
            <pc:docMk/>
            <pc:sldMk cId="0" sldId="259"/>
            <ac:spMk id="128" creationId="{00000000-0000-0000-0000-000000000000}"/>
          </ac:spMkLst>
        </pc:spChg>
        <pc:spChg chg="mod">
          <ac:chgData name="Dragana Žunič" userId="8ad69b84-948a-4bd4-8f2c-cdaa6cf17412" providerId="ADAL" clId="{A01F4ACB-AF91-4616-B6C0-7377B40D238A}" dt="2022-11-04T20:21:00.384" v="588" actId="20577"/>
          <ac:spMkLst>
            <pc:docMk/>
            <pc:sldMk cId="0" sldId="259"/>
            <ac:spMk id="129" creationId="{00000000-0000-0000-0000-000000000000}"/>
          </ac:spMkLst>
        </pc:spChg>
      </pc:sldChg>
      <pc:sldChg chg="modSp mod">
        <pc:chgData name="Dragana Žunič" userId="8ad69b84-948a-4bd4-8f2c-cdaa6cf17412" providerId="ADAL" clId="{A01F4ACB-AF91-4616-B6C0-7377B40D238A}" dt="2022-11-04T20:35:47.090" v="1257" actId="20577"/>
        <pc:sldMkLst>
          <pc:docMk/>
          <pc:sldMk cId="0" sldId="260"/>
        </pc:sldMkLst>
        <pc:spChg chg="mod">
          <ac:chgData name="Dragana Žunič" userId="8ad69b84-948a-4bd4-8f2c-cdaa6cf17412" providerId="ADAL" clId="{A01F4ACB-AF91-4616-B6C0-7377B40D238A}" dt="2022-11-04T20:21:10.755" v="589" actId="1076"/>
          <ac:spMkLst>
            <pc:docMk/>
            <pc:sldMk cId="0" sldId="260"/>
            <ac:spMk id="140" creationId="{00000000-0000-0000-0000-000000000000}"/>
          </ac:spMkLst>
        </pc:spChg>
        <pc:spChg chg="mod">
          <ac:chgData name="Dragana Žunič" userId="8ad69b84-948a-4bd4-8f2c-cdaa6cf17412" providerId="ADAL" clId="{A01F4ACB-AF91-4616-B6C0-7377B40D238A}" dt="2022-11-04T20:21:16.840" v="601" actId="20577"/>
          <ac:spMkLst>
            <pc:docMk/>
            <pc:sldMk cId="0" sldId="260"/>
            <ac:spMk id="141" creationId="{00000000-0000-0000-0000-000000000000}"/>
          </ac:spMkLst>
        </pc:spChg>
        <pc:spChg chg="mod">
          <ac:chgData name="Dragana Žunič" userId="8ad69b84-948a-4bd4-8f2c-cdaa6cf17412" providerId="ADAL" clId="{A01F4ACB-AF91-4616-B6C0-7377B40D238A}" dt="2022-11-04T20:35:47.090" v="1257" actId="20577"/>
          <ac:spMkLst>
            <pc:docMk/>
            <pc:sldMk cId="0" sldId="260"/>
            <ac:spMk id="144" creationId="{00000000-0000-0000-0000-000000000000}"/>
          </ac:spMkLst>
        </pc:spChg>
        <pc:spChg chg="mod">
          <ac:chgData name="Dragana Žunič" userId="8ad69b84-948a-4bd4-8f2c-cdaa6cf17412" providerId="ADAL" clId="{A01F4ACB-AF91-4616-B6C0-7377B40D238A}" dt="2022-11-04T20:21:41.195" v="638" actId="20577"/>
          <ac:spMkLst>
            <pc:docMk/>
            <pc:sldMk cId="0" sldId="260"/>
            <ac:spMk id="146" creationId="{00000000-0000-0000-0000-000000000000}"/>
          </ac:spMkLst>
        </pc:spChg>
        <pc:spChg chg="mod">
          <ac:chgData name="Dragana Žunič" userId="8ad69b84-948a-4bd4-8f2c-cdaa6cf17412" providerId="ADAL" clId="{A01F4ACB-AF91-4616-B6C0-7377B40D238A}" dt="2022-11-04T20:22:09.507" v="658" actId="20577"/>
          <ac:spMkLst>
            <pc:docMk/>
            <pc:sldMk cId="0" sldId="260"/>
            <ac:spMk id="148" creationId="{00000000-0000-0000-0000-000000000000}"/>
          </ac:spMkLst>
        </pc:spChg>
      </pc:sldChg>
      <pc:sldChg chg="modSp mod">
        <pc:chgData name="Dragana Žunič" userId="8ad69b84-948a-4bd4-8f2c-cdaa6cf17412" providerId="ADAL" clId="{A01F4ACB-AF91-4616-B6C0-7377B40D238A}" dt="2022-11-04T20:30:11.282" v="854" actId="20577"/>
        <pc:sldMkLst>
          <pc:docMk/>
          <pc:sldMk cId="0" sldId="261"/>
        </pc:sldMkLst>
        <pc:spChg chg="mod">
          <ac:chgData name="Dragana Žunič" userId="8ad69b84-948a-4bd4-8f2c-cdaa6cf17412" providerId="ADAL" clId="{A01F4ACB-AF91-4616-B6C0-7377B40D238A}" dt="2022-11-04T20:22:16.639" v="667" actId="20577"/>
          <ac:spMkLst>
            <pc:docMk/>
            <pc:sldMk cId="0" sldId="261"/>
            <ac:spMk id="154" creationId="{00000000-0000-0000-0000-000000000000}"/>
          </ac:spMkLst>
        </pc:spChg>
        <pc:spChg chg="mod">
          <ac:chgData name="Dragana Žunič" userId="8ad69b84-948a-4bd4-8f2c-cdaa6cf17412" providerId="ADAL" clId="{A01F4ACB-AF91-4616-B6C0-7377B40D238A}" dt="2022-11-04T20:28:18.430" v="780" actId="20577"/>
          <ac:spMkLst>
            <pc:docMk/>
            <pc:sldMk cId="0" sldId="261"/>
            <ac:spMk id="158" creationId="{00000000-0000-0000-0000-000000000000}"/>
          </ac:spMkLst>
        </pc:spChg>
        <pc:spChg chg="mod">
          <ac:chgData name="Dragana Žunič" userId="8ad69b84-948a-4bd4-8f2c-cdaa6cf17412" providerId="ADAL" clId="{A01F4ACB-AF91-4616-B6C0-7377B40D238A}" dt="2022-11-04T20:23:11.172" v="738" actId="20577"/>
          <ac:spMkLst>
            <pc:docMk/>
            <pc:sldMk cId="0" sldId="261"/>
            <ac:spMk id="160" creationId="{00000000-0000-0000-0000-000000000000}"/>
          </ac:spMkLst>
        </pc:spChg>
        <pc:spChg chg="mod">
          <ac:chgData name="Dragana Žunič" userId="8ad69b84-948a-4bd4-8f2c-cdaa6cf17412" providerId="ADAL" clId="{A01F4ACB-AF91-4616-B6C0-7377B40D238A}" dt="2022-11-04T20:23:21.681" v="747" actId="20577"/>
          <ac:spMkLst>
            <pc:docMk/>
            <pc:sldMk cId="0" sldId="261"/>
            <ac:spMk id="162" creationId="{00000000-0000-0000-0000-000000000000}"/>
          </ac:spMkLst>
        </pc:spChg>
        <pc:spChg chg="mod">
          <ac:chgData name="Dragana Žunič" userId="8ad69b84-948a-4bd4-8f2c-cdaa6cf17412" providerId="ADAL" clId="{A01F4ACB-AF91-4616-B6C0-7377B40D238A}" dt="2022-11-04T20:28:55.194" v="803" actId="20577"/>
          <ac:spMkLst>
            <pc:docMk/>
            <pc:sldMk cId="0" sldId="261"/>
            <ac:spMk id="164" creationId="{00000000-0000-0000-0000-000000000000}"/>
          </ac:spMkLst>
        </pc:spChg>
        <pc:spChg chg="mod">
          <ac:chgData name="Dragana Žunič" userId="8ad69b84-948a-4bd4-8f2c-cdaa6cf17412" providerId="ADAL" clId="{A01F4ACB-AF91-4616-B6C0-7377B40D238A}" dt="2022-11-04T20:29:09.262" v="825" actId="20577"/>
          <ac:spMkLst>
            <pc:docMk/>
            <pc:sldMk cId="0" sldId="261"/>
            <ac:spMk id="166" creationId="{00000000-0000-0000-0000-000000000000}"/>
          </ac:spMkLst>
        </pc:spChg>
        <pc:spChg chg="mod">
          <ac:chgData name="Dragana Žunič" userId="8ad69b84-948a-4bd4-8f2c-cdaa6cf17412" providerId="ADAL" clId="{A01F4ACB-AF91-4616-B6C0-7377B40D238A}" dt="2022-11-04T20:30:11.282" v="854" actId="20577"/>
          <ac:spMkLst>
            <pc:docMk/>
            <pc:sldMk cId="0" sldId="261"/>
            <ac:spMk id="168" creationId="{00000000-0000-0000-0000-000000000000}"/>
          </ac:spMkLst>
        </pc:spChg>
      </pc:sldChg>
      <pc:sldChg chg="modSp mod">
        <pc:chgData name="Dragana Žunič" userId="8ad69b84-948a-4bd4-8f2c-cdaa6cf17412" providerId="ADAL" clId="{A01F4ACB-AF91-4616-B6C0-7377B40D238A}" dt="2022-11-04T20:38:36.225" v="1420" actId="20577"/>
        <pc:sldMkLst>
          <pc:docMk/>
          <pc:sldMk cId="0" sldId="262"/>
        </pc:sldMkLst>
        <pc:spChg chg="mod">
          <ac:chgData name="Dragana Žunič" userId="8ad69b84-948a-4bd4-8f2c-cdaa6cf17412" providerId="ADAL" clId="{A01F4ACB-AF91-4616-B6C0-7377B40D238A}" dt="2022-11-04T20:30:28.045" v="869" actId="20577"/>
          <ac:spMkLst>
            <pc:docMk/>
            <pc:sldMk cId="0" sldId="262"/>
            <ac:spMk id="174" creationId="{00000000-0000-0000-0000-000000000000}"/>
          </ac:spMkLst>
        </pc:spChg>
        <pc:spChg chg="mod">
          <ac:chgData name="Dragana Žunič" userId="8ad69b84-948a-4bd4-8f2c-cdaa6cf17412" providerId="ADAL" clId="{A01F4ACB-AF91-4616-B6C0-7377B40D238A}" dt="2022-11-04T20:30:54.384" v="882" actId="20577"/>
          <ac:spMkLst>
            <pc:docMk/>
            <pc:sldMk cId="0" sldId="262"/>
            <ac:spMk id="177" creationId="{00000000-0000-0000-0000-000000000000}"/>
          </ac:spMkLst>
        </pc:spChg>
        <pc:spChg chg="mod">
          <ac:chgData name="Dragana Žunič" userId="8ad69b84-948a-4bd4-8f2c-cdaa6cf17412" providerId="ADAL" clId="{A01F4ACB-AF91-4616-B6C0-7377B40D238A}" dt="2022-11-04T20:31:30.783" v="901" actId="20577"/>
          <ac:spMkLst>
            <pc:docMk/>
            <pc:sldMk cId="0" sldId="262"/>
            <ac:spMk id="179" creationId="{00000000-0000-0000-0000-000000000000}"/>
          </ac:spMkLst>
        </pc:spChg>
        <pc:spChg chg="mod">
          <ac:chgData name="Dragana Žunič" userId="8ad69b84-948a-4bd4-8f2c-cdaa6cf17412" providerId="ADAL" clId="{A01F4ACB-AF91-4616-B6C0-7377B40D238A}" dt="2022-11-04T20:35:13.146" v="1221" actId="14100"/>
          <ac:spMkLst>
            <pc:docMk/>
            <pc:sldMk cId="0" sldId="262"/>
            <ac:spMk id="181" creationId="{00000000-0000-0000-0000-000000000000}"/>
          </ac:spMkLst>
        </pc:spChg>
        <pc:spChg chg="mod">
          <ac:chgData name="Dragana Žunič" userId="8ad69b84-948a-4bd4-8f2c-cdaa6cf17412" providerId="ADAL" clId="{A01F4ACB-AF91-4616-B6C0-7377B40D238A}" dt="2022-11-04T20:35:02.345" v="1220" actId="20577"/>
          <ac:spMkLst>
            <pc:docMk/>
            <pc:sldMk cId="0" sldId="262"/>
            <ac:spMk id="183" creationId="{00000000-0000-0000-0000-000000000000}"/>
          </ac:spMkLst>
        </pc:spChg>
        <pc:spChg chg="mod">
          <ac:chgData name="Dragana Žunič" userId="8ad69b84-948a-4bd4-8f2c-cdaa6cf17412" providerId="ADAL" clId="{A01F4ACB-AF91-4616-B6C0-7377B40D238A}" dt="2022-11-04T20:36:45.097" v="1313" actId="20577"/>
          <ac:spMkLst>
            <pc:docMk/>
            <pc:sldMk cId="0" sldId="262"/>
            <ac:spMk id="185" creationId="{00000000-0000-0000-0000-000000000000}"/>
          </ac:spMkLst>
        </pc:spChg>
        <pc:spChg chg="mod">
          <ac:chgData name="Dragana Žunič" userId="8ad69b84-948a-4bd4-8f2c-cdaa6cf17412" providerId="ADAL" clId="{A01F4ACB-AF91-4616-B6C0-7377B40D238A}" dt="2022-11-04T20:37:24.098" v="1372" actId="20577"/>
          <ac:spMkLst>
            <pc:docMk/>
            <pc:sldMk cId="0" sldId="262"/>
            <ac:spMk id="187" creationId="{00000000-0000-0000-0000-000000000000}"/>
          </ac:spMkLst>
        </pc:spChg>
        <pc:spChg chg="mod">
          <ac:chgData name="Dragana Žunič" userId="8ad69b84-948a-4bd4-8f2c-cdaa6cf17412" providerId="ADAL" clId="{A01F4ACB-AF91-4616-B6C0-7377B40D238A}" dt="2022-11-04T20:38:36.225" v="1420" actId="20577"/>
          <ac:spMkLst>
            <pc:docMk/>
            <pc:sldMk cId="0" sldId="262"/>
            <ac:spMk id="189" creationId="{00000000-0000-0000-0000-000000000000}"/>
          </ac:spMkLst>
        </pc:spChg>
      </pc:sldChg>
      <pc:sldChg chg="modSp mod">
        <pc:chgData name="Dragana Žunič" userId="8ad69b84-948a-4bd4-8f2c-cdaa6cf17412" providerId="ADAL" clId="{A01F4ACB-AF91-4616-B6C0-7377B40D238A}" dt="2022-11-04T20:33:55.520" v="1123" actId="20577"/>
        <pc:sldMkLst>
          <pc:docMk/>
          <pc:sldMk cId="0" sldId="264"/>
        </pc:sldMkLst>
        <pc:spChg chg="mod">
          <ac:chgData name="Dragana Žunič" userId="8ad69b84-948a-4bd4-8f2c-cdaa6cf17412" providerId="ADAL" clId="{A01F4ACB-AF91-4616-B6C0-7377B40D238A}" dt="2022-11-04T20:31:43.499" v="915" actId="20577"/>
          <ac:spMkLst>
            <pc:docMk/>
            <pc:sldMk cId="0" sldId="264"/>
            <ac:spMk id="222" creationId="{00000000-0000-0000-0000-000000000000}"/>
          </ac:spMkLst>
        </pc:spChg>
        <pc:spChg chg="mod">
          <ac:chgData name="Dragana Žunič" userId="8ad69b84-948a-4bd4-8f2c-cdaa6cf17412" providerId="ADAL" clId="{A01F4ACB-AF91-4616-B6C0-7377B40D238A}" dt="2022-11-04T20:33:55.520" v="1123" actId="20577"/>
          <ac:spMkLst>
            <pc:docMk/>
            <pc:sldMk cId="0" sldId="264"/>
            <ac:spMk id="228" creationId="{00000000-0000-0000-0000-000000000000}"/>
          </ac:spMkLst>
        </pc:spChg>
      </pc:sldChg>
      <pc:sldChg chg="modSp mod">
        <pc:chgData name="Dragana Žunič" userId="8ad69b84-948a-4bd4-8f2c-cdaa6cf17412" providerId="ADAL" clId="{A01F4ACB-AF91-4616-B6C0-7377B40D238A}" dt="2022-11-04T20:32:08.680" v="949" actId="20577"/>
        <pc:sldMkLst>
          <pc:docMk/>
          <pc:sldMk cId="0" sldId="265"/>
        </pc:sldMkLst>
        <pc:spChg chg="mod">
          <ac:chgData name="Dragana Žunič" userId="8ad69b84-948a-4bd4-8f2c-cdaa6cf17412" providerId="ADAL" clId="{A01F4ACB-AF91-4616-B6C0-7377B40D238A}" dt="2022-11-04T20:32:08.680" v="949" actId="20577"/>
          <ac:spMkLst>
            <pc:docMk/>
            <pc:sldMk cId="0" sldId="265"/>
            <ac:spMk id="24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aslovni diapozitiv"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slov in navpično besedilo"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vpični naslov in besedilo"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slov in vsebina"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lava odseka"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e vsebini"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imerjava"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amo naslov"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azen"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sebina z naslovom"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aslov in slika"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638438" y="1170582"/>
            <a:ext cx="9144000" cy="113053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7200"/>
              <a:buFont typeface="Calibri"/>
              <a:buNone/>
            </a:pPr>
            <a:r>
              <a:rPr lang="en-US" sz="7200"/>
              <a:t>Project </a:t>
            </a:r>
            <a:r>
              <a:rPr lang="en-US" sz="7200" b="1"/>
              <a:t>SMILE too</a:t>
            </a:r>
            <a:endParaRPr sz="7200"/>
          </a:p>
        </p:txBody>
      </p:sp>
      <p:sp>
        <p:nvSpPr>
          <p:cNvPr id="85" name="Google Shape;85;p1"/>
          <p:cNvSpPr txBox="1">
            <a:spLocks noGrp="1"/>
          </p:cNvSpPr>
          <p:nvPr>
            <p:ph type="subTitle" idx="1"/>
          </p:nvPr>
        </p:nvSpPr>
        <p:spPr>
          <a:xfrm>
            <a:off x="1638438" y="2367121"/>
            <a:ext cx="9144000" cy="52370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sz="2800"/>
              <a:t>Social Skills Make Inclusive Life Easier</a:t>
            </a:r>
            <a:endParaRPr sz="2800"/>
          </a:p>
        </p:txBody>
      </p:sp>
      <p:pic>
        <p:nvPicPr>
          <p:cNvPr id="86" name="Google Shape;86;p1"/>
          <p:cNvPicPr preferRelativeResize="0"/>
          <p:nvPr/>
        </p:nvPicPr>
        <p:blipFill rotWithShape="1">
          <a:blip r:embed="rId3">
            <a:alphaModFix/>
          </a:blip>
          <a:srcRect/>
          <a:stretch/>
        </p:blipFill>
        <p:spPr>
          <a:xfrm>
            <a:off x="10060062" y="224597"/>
            <a:ext cx="1594381" cy="455421"/>
          </a:xfrm>
          <a:prstGeom prst="rect">
            <a:avLst/>
          </a:prstGeom>
          <a:noFill/>
          <a:ln>
            <a:noFill/>
          </a:ln>
        </p:spPr>
      </p:pic>
      <p:sp>
        <p:nvSpPr>
          <p:cNvPr id="87" name="Google Shape;87;p1"/>
          <p:cNvSpPr txBox="1"/>
          <p:nvPr/>
        </p:nvSpPr>
        <p:spPr>
          <a:xfrm>
            <a:off x="1638438" y="3416531"/>
            <a:ext cx="9144000" cy="171823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88" name="Google Shape;88;p1"/>
          <p:cNvSpPr/>
          <p:nvPr/>
        </p:nvSpPr>
        <p:spPr>
          <a:xfrm rot="10800000" flipH="1">
            <a:off x="66502" y="0"/>
            <a:ext cx="4056611" cy="445446"/>
          </a:xfrm>
          <a:prstGeom prst="triangle">
            <a:avLst>
              <a:gd name="adj" fmla="val 50000"/>
            </a:avLst>
          </a:prstGeom>
          <a:solidFill>
            <a:srgbClr val="2E75B5"/>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89" name="Google Shape;89;p1"/>
          <p:cNvSpPr/>
          <p:nvPr/>
        </p:nvSpPr>
        <p:spPr>
          <a:xfrm rot="10800000" flipH="1">
            <a:off x="4566459" y="0"/>
            <a:ext cx="4056611" cy="445446"/>
          </a:xfrm>
          <a:prstGeom prst="triangle">
            <a:avLst>
              <a:gd name="adj" fmla="val 5000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90" name="Google Shape;90;p1"/>
          <p:cNvPicPr preferRelativeResize="0"/>
          <p:nvPr/>
        </p:nvPicPr>
        <p:blipFill rotWithShape="1">
          <a:blip r:embed="rId4">
            <a:alphaModFix/>
          </a:blip>
          <a:srcRect/>
          <a:stretch/>
        </p:blipFill>
        <p:spPr>
          <a:xfrm>
            <a:off x="537555" y="5698180"/>
            <a:ext cx="5090160" cy="6834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sp>
        <p:nvSpPr>
          <p:cNvPr id="238" name="Google Shape;238;p10"/>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9" name="Google Shape;239;p10"/>
          <p:cNvSpPr/>
          <p:nvPr/>
        </p:nvSpPr>
        <p:spPr>
          <a:xfrm>
            <a:off x="305" y="0"/>
            <a:ext cx="12191695" cy="6858000"/>
          </a:xfrm>
          <a:prstGeom prst="rect">
            <a:avLst/>
          </a:prstGeom>
          <a:gradFill>
            <a:gsLst>
              <a:gs pos="0">
                <a:srgbClr val="70AD47">
                  <a:alpha val="20000"/>
                </a:srgbClr>
              </a:gs>
              <a:gs pos="16000">
                <a:srgbClr val="70AD47">
                  <a:alpha val="20000"/>
                </a:srgbClr>
              </a:gs>
              <a:gs pos="85000">
                <a:srgbClr val="5B9BD5">
                  <a:alpha val="40000"/>
                </a:srgbClr>
              </a:gs>
              <a:gs pos="100000">
                <a:srgbClr val="5B9BD5">
                  <a:alpha val="40000"/>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40" name="Google Shape;240;p10"/>
          <p:cNvGrpSpPr/>
          <p:nvPr/>
        </p:nvGrpSpPr>
        <p:grpSpPr>
          <a:xfrm>
            <a:off x="1303402" y="3985"/>
            <a:ext cx="9772765" cy="6858000"/>
            <a:chOff x="1303402" y="3985"/>
            <a:chExt cx="9772765" cy="6858000"/>
          </a:xfrm>
        </p:grpSpPr>
        <p:sp>
          <p:nvSpPr>
            <p:cNvPr id="241" name="Google Shape;241;p10"/>
            <p:cNvSpPr/>
            <p:nvPr/>
          </p:nvSpPr>
          <p:spPr>
            <a:xfrm>
              <a:off x="1560551" y="3985"/>
              <a:ext cx="9313016" cy="6858000"/>
            </a:xfrm>
            <a:custGeom>
              <a:avLst/>
              <a:gdLst/>
              <a:ahLst/>
              <a:cxnLst/>
              <a:rect l="l" t="t" r="r" b="b"/>
              <a:pathLst>
                <a:path w="9313016" h="6858000" extrusionOk="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2" name="Google Shape;242;p10"/>
            <p:cNvSpPr/>
            <p:nvPr/>
          </p:nvSpPr>
          <p:spPr>
            <a:xfrm>
              <a:off x="1659468" y="3985"/>
              <a:ext cx="9065550" cy="6858000"/>
            </a:xfrm>
            <a:custGeom>
              <a:avLst/>
              <a:gdLst/>
              <a:ahLst/>
              <a:cxnLst/>
              <a:rect l="l" t="t" r="r" b="b"/>
              <a:pathLst>
                <a:path w="9065550" h="6858000" extrusionOk="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3" name="Google Shape;243;p10"/>
            <p:cNvSpPr/>
            <p:nvPr/>
          </p:nvSpPr>
          <p:spPr>
            <a:xfrm>
              <a:off x="1648217" y="3985"/>
              <a:ext cx="9088051" cy="6858000"/>
            </a:xfrm>
            <a:custGeom>
              <a:avLst/>
              <a:gdLst/>
              <a:ahLst/>
              <a:cxnLst/>
              <a:rect l="l" t="t" r="r" b="b"/>
              <a:pathLst>
                <a:path w="9088051" h="6858000" extrusionOk="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4" name="Google Shape;244;p10"/>
            <p:cNvSpPr/>
            <p:nvPr/>
          </p:nvSpPr>
          <p:spPr>
            <a:xfrm>
              <a:off x="1629061" y="3985"/>
              <a:ext cx="9107210" cy="6858000"/>
            </a:xfrm>
            <a:custGeom>
              <a:avLst/>
              <a:gdLst/>
              <a:ahLst/>
              <a:cxnLst/>
              <a:rect l="l" t="t" r="r" b="b"/>
              <a:pathLst>
                <a:path w="9107210" h="6858000" extrusionOk="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5" name="Google Shape;245;p10"/>
            <p:cNvSpPr/>
            <p:nvPr/>
          </p:nvSpPr>
          <p:spPr>
            <a:xfrm>
              <a:off x="1303402" y="3985"/>
              <a:ext cx="9767847" cy="6858000"/>
            </a:xfrm>
            <a:custGeom>
              <a:avLst/>
              <a:gdLst/>
              <a:ahLst/>
              <a:cxnLst/>
              <a:rect l="l" t="t" r="r" b="b"/>
              <a:pathLst>
                <a:path w="9767847" h="6858000" extrusionOk="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lt1">
                <a:alpha val="5098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6" name="Google Shape;246;p10"/>
            <p:cNvSpPr/>
            <p:nvPr/>
          </p:nvSpPr>
          <p:spPr>
            <a:xfrm>
              <a:off x="1318434" y="3985"/>
              <a:ext cx="9747620" cy="6858000"/>
            </a:xfrm>
            <a:custGeom>
              <a:avLst/>
              <a:gdLst/>
              <a:ahLst/>
              <a:cxnLst/>
              <a:rect l="l" t="t" r="r" b="b"/>
              <a:pathLst>
                <a:path w="9747620" h="6858000" extrusionOk="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7" name="Google Shape;247;p10"/>
            <p:cNvSpPr/>
            <p:nvPr/>
          </p:nvSpPr>
          <p:spPr>
            <a:xfrm>
              <a:off x="1308320" y="3985"/>
              <a:ext cx="9767847" cy="6858000"/>
            </a:xfrm>
            <a:custGeom>
              <a:avLst/>
              <a:gdLst/>
              <a:ahLst/>
              <a:cxnLst/>
              <a:rect l="l" t="t" r="r" b="b"/>
              <a:pathLst>
                <a:path w="9767847" h="6858000" extrusionOk="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lt1">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48" name="Google Shape;248;p10"/>
          <p:cNvSpPr txBox="1">
            <a:spLocks noGrp="1"/>
          </p:cNvSpPr>
          <p:nvPr>
            <p:ph type="ctrTitle"/>
          </p:nvPr>
        </p:nvSpPr>
        <p:spPr>
          <a:xfrm>
            <a:off x="3215729" y="1764407"/>
            <a:ext cx="5760846" cy="231031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5200"/>
              <a:buFont typeface="Overlock"/>
              <a:buNone/>
            </a:pPr>
            <a:r>
              <a:rPr lang="sl-SI" sz="5200" dirty="0">
                <a:solidFill>
                  <a:schemeClr val="dk2"/>
                </a:solidFill>
                <a:latin typeface="Overlock"/>
                <a:ea typeface="Overlock"/>
                <a:cs typeface="Overlock"/>
                <a:sym typeface="Overlock"/>
              </a:rPr>
              <a:t>Hvala za pozornost</a:t>
            </a:r>
            <a:endParaRPr dirty="0"/>
          </a:p>
        </p:txBody>
      </p:sp>
      <p:sp>
        <p:nvSpPr>
          <p:cNvPr id="249" name="Google Shape;249;p10"/>
          <p:cNvSpPr txBox="1">
            <a:spLocks noGrp="1"/>
          </p:cNvSpPr>
          <p:nvPr>
            <p:ph type="subTitle" idx="1"/>
          </p:nvPr>
        </p:nvSpPr>
        <p:spPr>
          <a:xfrm>
            <a:off x="3215729" y="4165152"/>
            <a:ext cx="5760846" cy="68207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1"/>
          <p:cNvSpPr txBox="1">
            <a:spLocks noGrp="1"/>
          </p:cNvSpPr>
          <p:nvPr>
            <p:ph type="title"/>
          </p:nvPr>
        </p:nvSpPr>
        <p:spPr>
          <a:xfrm>
            <a:off x="804931" y="419710"/>
            <a:ext cx="10515600" cy="22580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sz="20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2000"/>
          </a:p>
        </p:txBody>
      </p:sp>
      <p:sp>
        <p:nvSpPr>
          <p:cNvPr id="255" name="Google Shape;255;p11"/>
          <p:cNvSpPr/>
          <p:nvPr/>
        </p:nvSpPr>
        <p:spPr>
          <a:xfrm rot="10800000" flipH="1">
            <a:off x="74815" y="0"/>
            <a:ext cx="4056611" cy="445446"/>
          </a:xfrm>
          <a:prstGeom prst="triangle">
            <a:avLst>
              <a:gd name="adj" fmla="val 50000"/>
            </a:avLst>
          </a:prstGeom>
          <a:solidFill>
            <a:srgbClr val="2E75B5"/>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56" name="Google Shape;256;p11"/>
          <p:cNvSpPr/>
          <p:nvPr/>
        </p:nvSpPr>
        <p:spPr>
          <a:xfrm rot="10800000" flipH="1">
            <a:off x="4574772" y="0"/>
            <a:ext cx="4056611" cy="445446"/>
          </a:xfrm>
          <a:prstGeom prst="triangle">
            <a:avLst>
              <a:gd name="adj" fmla="val 5000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57" name="Google Shape;257;p11"/>
          <p:cNvPicPr preferRelativeResize="0"/>
          <p:nvPr/>
        </p:nvPicPr>
        <p:blipFill rotWithShape="1">
          <a:blip r:embed="rId3">
            <a:alphaModFix/>
          </a:blip>
          <a:srcRect/>
          <a:stretch/>
        </p:blipFill>
        <p:spPr>
          <a:xfrm>
            <a:off x="3238498" y="2878195"/>
            <a:ext cx="5715000" cy="1666875"/>
          </a:xfrm>
          <a:prstGeom prst="rect">
            <a:avLst/>
          </a:prstGeom>
          <a:noFill/>
          <a:ln>
            <a:noFill/>
          </a:ln>
        </p:spPr>
      </p:pic>
      <p:pic>
        <p:nvPicPr>
          <p:cNvPr id="258" name="Google Shape;258;p11"/>
          <p:cNvPicPr preferRelativeResize="0"/>
          <p:nvPr/>
        </p:nvPicPr>
        <p:blipFill rotWithShape="1">
          <a:blip r:embed="rId4">
            <a:alphaModFix/>
          </a:blip>
          <a:srcRect/>
          <a:stretch/>
        </p:blipFill>
        <p:spPr>
          <a:xfrm>
            <a:off x="804931" y="5423825"/>
            <a:ext cx="10653258" cy="1434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2"/>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2"/>
          <p:cNvSpPr/>
          <p:nvPr/>
        </p:nvSpPr>
        <p:spPr>
          <a:xfrm>
            <a:off x="0" y="0"/>
            <a:ext cx="2013557" cy="6858000"/>
          </a:xfrm>
          <a:prstGeom prst="rect">
            <a:avLst/>
          </a:prstGeom>
          <a:solidFill>
            <a:srgbClr val="26599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2"/>
          <p:cNvSpPr>
            <a:spLocks noGrp="1"/>
          </p:cNvSpPr>
          <p:nvPr>
            <p:ph type="title"/>
          </p:nvPr>
        </p:nvSpPr>
        <p:spPr>
          <a:xfrm>
            <a:off x="580058" y="1517904"/>
            <a:ext cx="4069080" cy="4050792"/>
          </a:xfrm>
          <a:prstGeom prst="ellipse">
            <a:avLst/>
          </a:prstGeom>
          <a:solidFill>
            <a:srgbClr val="A8D08C"/>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2400"/>
              <a:buFont typeface="Overlock"/>
              <a:buNone/>
            </a:pPr>
            <a:r>
              <a:rPr lang="sl-SI" sz="4000" dirty="0">
                <a:solidFill>
                  <a:srgbClr val="FFFFFF"/>
                </a:solidFill>
                <a:latin typeface="Overlock"/>
                <a:ea typeface="Overlock"/>
                <a:cs typeface="Overlock"/>
                <a:sym typeface="Overlock"/>
              </a:rPr>
              <a:t>Kdo sem</a:t>
            </a:r>
            <a:r>
              <a:rPr lang="en-GB" sz="4000" dirty="0">
                <a:solidFill>
                  <a:srgbClr val="FFFFFF"/>
                </a:solidFill>
                <a:latin typeface="Overlock"/>
                <a:ea typeface="Overlock"/>
                <a:cs typeface="Overlock"/>
                <a:sym typeface="Overlock"/>
              </a:rPr>
              <a:t>– </a:t>
            </a:r>
            <a:r>
              <a:rPr lang="sl-SI" sz="4000" dirty="0">
                <a:solidFill>
                  <a:srgbClr val="FFFFFF"/>
                </a:solidFill>
                <a:latin typeface="Overlock"/>
                <a:ea typeface="Overlock"/>
                <a:cs typeface="Overlock"/>
                <a:sym typeface="Overlock"/>
              </a:rPr>
              <a:t>Opis stanja vida</a:t>
            </a:r>
            <a:endParaRPr lang="en-GB" sz="4000" dirty="0">
              <a:solidFill>
                <a:srgbClr val="FFFFFF"/>
              </a:solidFill>
              <a:latin typeface="Overlock"/>
              <a:ea typeface="Overlock"/>
              <a:cs typeface="Overlock"/>
              <a:sym typeface="Overlock"/>
            </a:endParaRPr>
          </a:p>
        </p:txBody>
      </p:sp>
      <p:pic>
        <p:nvPicPr>
          <p:cNvPr id="99" name="Google Shape;99;p2"/>
          <p:cNvPicPr preferRelativeResize="0"/>
          <p:nvPr/>
        </p:nvPicPr>
        <p:blipFill rotWithShape="1">
          <a:blip r:embed="rId3">
            <a:alphaModFix/>
          </a:blip>
          <a:srcRect/>
          <a:stretch/>
        </p:blipFill>
        <p:spPr>
          <a:xfrm>
            <a:off x="5229977" y="847778"/>
            <a:ext cx="6123823" cy="563305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3"/>
        <p:cNvGrpSpPr/>
        <p:nvPr/>
      </p:nvGrpSpPr>
      <p:grpSpPr>
        <a:xfrm>
          <a:off x="0" y="0"/>
          <a:ext cx="0" cy="0"/>
          <a:chOff x="0" y="0"/>
          <a:chExt cx="0" cy="0"/>
        </a:xfrm>
      </p:grpSpPr>
      <p:sp>
        <p:nvSpPr>
          <p:cNvPr id="104" name="Google Shape;104;p3"/>
          <p:cNvSpPr/>
          <p:nvPr/>
        </p:nvSpPr>
        <p:spPr>
          <a:xfrm>
            <a:off x="0" y="0"/>
            <a:ext cx="12191695"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3"/>
          <p:cNvSpPr/>
          <p:nvPr/>
        </p:nvSpPr>
        <p:spPr>
          <a:xfrm>
            <a:off x="305" y="30095"/>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grpSp>
        <p:nvGrpSpPr>
          <p:cNvPr id="106" name="Google Shape;106;p3"/>
          <p:cNvGrpSpPr/>
          <p:nvPr/>
        </p:nvGrpSpPr>
        <p:grpSpPr>
          <a:xfrm>
            <a:off x="305" y="-11219"/>
            <a:ext cx="5646974" cy="6483075"/>
            <a:chOff x="-19221" y="0"/>
            <a:chExt cx="5646974" cy="6483075"/>
          </a:xfrm>
        </p:grpSpPr>
        <p:sp>
          <p:nvSpPr>
            <p:cNvPr id="107" name="Google Shape;107;p3"/>
            <p:cNvSpPr/>
            <p:nvPr/>
          </p:nvSpPr>
          <p:spPr>
            <a:xfrm>
              <a:off x="-19220" y="116610"/>
              <a:ext cx="5535001" cy="6250127"/>
            </a:xfrm>
            <a:custGeom>
              <a:avLst/>
              <a:gdLst/>
              <a:ahLst/>
              <a:cxnLst/>
              <a:rect l="l" t="t" r="r" b="b"/>
              <a:pathLst>
                <a:path w="5535001" h="6250127" extrusionOk="0">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3"/>
            <p:cNvSpPr/>
            <p:nvPr/>
          </p:nvSpPr>
          <p:spPr>
            <a:xfrm>
              <a:off x="-19221" y="176241"/>
              <a:ext cx="5646908" cy="6130481"/>
            </a:xfrm>
            <a:custGeom>
              <a:avLst/>
              <a:gdLst/>
              <a:ahLst/>
              <a:cxnLst/>
              <a:rect l="l" t="t" r="r" b="b"/>
              <a:pathLst>
                <a:path w="5646908" h="6130481" extrusionOk="0">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3"/>
            <p:cNvSpPr/>
            <p:nvPr/>
          </p:nvSpPr>
          <p:spPr>
            <a:xfrm>
              <a:off x="-19221" y="176241"/>
              <a:ext cx="5517522" cy="6130481"/>
            </a:xfrm>
            <a:custGeom>
              <a:avLst/>
              <a:gdLst/>
              <a:ahLst/>
              <a:cxnLst/>
              <a:rect l="l" t="t" r="r" b="b"/>
              <a:pathLst>
                <a:path w="5517522" h="6130481" extrusionOk="0">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3"/>
            <p:cNvSpPr/>
            <p:nvPr/>
          </p:nvSpPr>
          <p:spPr>
            <a:xfrm>
              <a:off x="-19220" y="176241"/>
              <a:ext cx="5517475" cy="6130481"/>
            </a:xfrm>
            <a:custGeom>
              <a:avLst/>
              <a:gdLst/>
              <a:ahLst/>
              <a:cxnLst/>
              <a:rect l="l" t="t" r="r" b="b"/>
              <a:pathLst>
                <a:path w="5517475" h="6130481" extrusionOk="0">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3"/>
            <p:cNvSpPr/>
            <p:nvPr/>
          </p:nvSpPr>
          <p:spPr>
            <a:xfrm>
              <a:off x="-19221" y="0"/>
              <a:ext cx="5646974" cy="6483075"/>
            </a:xfrm>
            <a:custGeom>
              <a:avLst/>
              <a:gdLst/>
              <a:ahLst/>
              <a:cxnLst/>
              <a:rect l="l" t="t" r="r" b="b"/>
              <a:pathLst>
                <a:path w="5646974" h="6483075" extrusionOk="0">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12" name="Google Shape;112;p3"/>
          <p:cNvSpPr txBox="1">
            <a:spLocks noGrp="1"/>
          </p:cNvSpPr>
          <p:nvPr>
            <p:ph type="title"/>
          </p:nvPr>
        </p:nvSpPr>
        <p:spPr>
          <a:xfrm>
            <a:off x="813816" y="1897827"/>
            <a:ext cx="3659777" cy="28209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Overlock"/>
              <a:buNone/>
            </a:pPr>
            <a:r>
              <a:rPr lang="en-US" sz="4000" dirty="0" err="1">
                <a:solidFill>
                  <a:schemeClr val="dk2"/>
                </a:solidFill>
                <a:latin typeface="Overlock"/>
                <a:ea typeface="Overlock"/>
                <a:cs typeface="Overlock"/>
                <a:sym typeface="Overlock"/>
              </a:rPr>
              <a:t>Pogovorimo</a:t>
            </a:r>
            <a:r>
              <a:rPr lang="en-US" sz="4000" dirty="0">
                <a:solidFill>
                  <a:schemeClr val="dk2"/>
                </a:solidFill>
                <a:latin typeface="Overlock"/>
                <a:ea typeface="Overlock"/>
                <a:cs typeface="Overlock"/>
                <a:sym typeface="Overlock"/>
              </a:rPr>
              <a:t> se o…</a:t>
            </a:r>
            <a:endParaRPr sz="4000" dirty="0">
              <a:solidFill>
                <a:schemeClr val="dk2"/>
              </a:solidFill>
              <a:latin typeface="Overlock"/>
              <a:ea typeface="Overlock"/>
              <a:cs typeface="Overlock"/>
              <a:sym typeface="Overlock"/>
            </a:endParaRPr>
          </a:p>
        </p:txBody>
      </p:sp>
      <p:grpSp>
        <p:nvGrpSpPr>
          <p:cNvPr id="113" name="Google Shape;113;p3"/>
          <p:cNvGrpSpPr/>
          <p:nvPr/>
        </p:nvGrpSpPr>
        <p:grpSpPr>
          <a:xfrm>
            <a:off x="6091238" y="1080922"/>
            <a:ext cx="5115491" cy="4697280"/>
            <a:chOff x="0" y="125269"/>
            <a:chExt cx="5115491" cy="4697280"/>
          </a:xfrm>
        </p:grpSpPr>
        <p:sp>
          <p:nvSpPr>
            <p:cNvPr id="114" name="Google Shape;114;p3"/>
            <p:cNvSpPr/>
            <p:nvPr/>
          </p:nvSpPr>
          <p:spPr>
            <a:xfrm>
              <a:off x="0" y="125269"/>
              <a:ext cx="5115491" cy="111384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txBox="1"/>
            <p:nvPr/>
          </p:nvSpPr>
          <p:spPr>
            <a:xfrm>
              <a:off x="54373" y="179642"/>
              <a:ext cx="5006745" cy="1005094"/>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b="0" i="0" u="none" strike="noStrike" cap="none" dirty="0" err="1">
                  <a:solidFill>
                    <a:schemeClr val="lt1"/>
                  </a:solidFill>
                  <a:latin typeface="Calibri"/>
                  <a:ea typeface="Calibri"/>
                  <a:cs typeface="Calibri"/>
                  <a:sym typeface="Calibri"/>
                </a:rPr>
                <a:t>Poznavanje</a:t>
              </a:r>
              <a:r>
                <a:rPr lang="en-US" sz="2800" b="0" i="0" u="none" strike="noStrike" cap="none" dirty="0">
                  <a:solidFill>
                    <a:schemeClr val="lt1"/>
                  </a:solidFill>
                  <a:latin typeface="Calibri"/>
                  <a:ea typeface="Calibri"/>
                  <a:cs typeface="Calibri"/>
                  <a:sym typeface="Calibri"/>
                </a:rPr>
                <a:t> </a:t>
              </a:r>
              <a:r>
                <a:rPr lang="sl-SI" sz="2800" b="0" i="0" u="none" strike="noStrike" cap="none" dirty="0">
                  <a:solidFill>
                    <a:schemeClr val="lt1"/>
                  </a:solidFill>
                  <a:latin typeface="Calibri"/>
                  <a:ea typeface="Calibri"/>
                  <a:cs typeface="Calibri"/>
                  <a:sym typeface="Calibri"/>
                </a:rPr>
                <a:t>lastne</a:t>
              </a:r>
              <a:r>
                <a:rPr lang="en-US" sz="2800" b="0" i="0" u="none" strike="noStrike" cap="none" dirty="0">
                  <a:solidFill>
                    <a:schemeClr val="lt1"/>
                  </a:solidFill>
                  <a:latin typeface="Calibri"/>
                  <a:ea typeface="Calibri"/>
                  <a:cs typeface="Calibri"/>
                  <a:sym typeface="Calibri"/>
                </a:rPr>
                <a:t> </a:t>
              </a:r>
              <a:r>
                <a:rPr lang="en-US" sz="2800" b="0" i="0" u="none" strike="noStrike" cap="none" dirty="0" err="1">
                  <a:solidFill>
                    <a:schemeClr val="lt1"/>
                  </a:solidFill>
                  <a:latin typeface="Calibri"/>
                  <a:ea typeface="Calibri"/>
                  <a:cs typeface="Calibri"/>
                  <a:sym typeface="Calibri"/>
                </a:rPr>
                <a:t>okvare</a:t>
              </a:r>
              <a:r>
                <a:rPr lang="en-US" sz="2800" b="0" i="0" u="none" strike="noStrike" cap="none" dirty="0">
                  <a:solidFill>
                    <a:schemeClr val="lt1"/>
                  </a:solidFill>
                  <a:latin typeface="Calibri"/>
                  <a:ea typeface="Calibri"/>
                  <a:cs typeface="Calibri"/>
                  <a:sym typeface="Calibri"/>
                </a:rPr>
                <a:t> </a:t>
              </a:r>
              <a:r>
                <a:rPr lang="en-US" sz="2800" b="0" i="0" u="none" strike="noStrike" cap="none" dirty="0" err="1">
                  <a:solidFill>
                    <a:schemeClr val="lt1"/>
                  </a:solidFill>
                  <a:latin typeface="Calibri"/>
                  <a:ea typeface="Calibri"/>
                  <a:cs typeface="Calibri"/>
                  <a:sym typeface="Calibri"/>
                </a:rPr>
                <a:t>vida</a:t>
              </a:r>
              <a:r>
                <a:rPr lang="en-US" sz="2800" b="0" i="0" u="none" strike="noStrike" cap="none" dirty="0">
                  <a:solidFill>
                    <a:schemeClr val="lt1"/>
                  </a:solidFill>
                  <a:latin typeface="Calibri"/>
                  <a:ea typeface="Calibri"/>
                  <a:cs typeface="Calibri"/>
                  <a:sym typeface="Calibri"/>
                </a:rPr>
                <a:t> in </a:t>
              </a:r>
              <a:r>
                <a:rPr lang="sl-SI" sz="2800" b="0" i="0" u="none" strike="noStrike" cap="none" dirty="0">
                  <a:solidFill>
                    <a:schemeClr val="lt1"/>
                  </a:solidFill>
                  <a:latin typeface="Calibri"/>
                  <a:ea typeface="Calibri"/>
                  <a:cs typeface="Calibri"/>
                  <a:sym typeface="Calibri"/>
                </a:rPr>
                <a:t>funkcionalnih omejitev. </a:t>
              </a:r>
              <a:endParaRPr dirty="0"/>
            </a:p>
          </p:txBody>
        </p:sp>
        <p:sp>
          <p:nvSpPr>
            <p:cNvPr id="116" name="Google Shape;116;p3"/>
            <p:cNvSpPr/>
            <p:nvPr/>
          </p:nvSpPr>
          <p:spPr>
            <a:xfrm>
              <a:off x="0" y="1319749"/>
              <a:ext cx="5115491" cy="1113840"/>
            </a:xfrm>
            <a:prstGeom prst="roundRect">
              <a:avLst>
                <a:gd name="adj" fmla="val 16667"/>
              </a:avLst>
            </a:prstGeom>
            <a:solidFill>
              <a:srgbClr val="43BC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txBox="1"/>
            <p:nvPr/>
          </p:nvSpPr>
          <p:spPr>
            <a:xfrm>
              <a:off x="54373" y="1374122"/>
              <a:ext cx="5006745" cy="1005094"/>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sl-SI" sz="2800" b="0" i="0" u="none" strike="noStrike" cap="none" dirty="0">
                  <a:solidFill>
                    <a:schemeClr val="lt1"/>
                  </a:solidFill>
                  <a:latin typeface="Calibri"/>
                  <a:ea typeface="Calibri"/>
                  <a:cs typeface="Calibri"/>
                  <a:sym typeface="Calibri"/>
                </a:rPr>
                <a:t>Učinkovite prilagoditve</a:t>
              </a:r>
              <a:r>
                <a:rPr lang="en-US" sz="2800" b="0" i="0" u="none" strike="noStrike" cap="none" dirty="0">
                  <a:solidFill>
                    <a:schemeClr val="lt1"/>
                  </a:solidFill>
                  <a:latin typeface="Calibri"/>
                  <a:ea typeface="Calibri"/>
                  <a:cs typeface="Calibri"/>
                  <a:sym typeface="Calibri"/>
                </a:rPr>
                <a:t>. </a:t>
              </a:r>
              <a:endParaRPr sz="2800" b="0" i="0" u="none" strike="noStrike" cap="none" dirty="0">
                <a:solidFill>
                  <a:schemeClr val="lt1"/>
                </a:solidFill>
                <a:latin typeface="Calibri"/>
                <a:ea typeface="Calibri"/>
                <a:cs typeface="Calibri"/>
                <a:sym typeface="Calibri"/>
              </a:endParaRPr>
            </a:p>
          </p:txBody>
        </p:sp>
        <p:sp>
          <p:nvSpPr>
            <p:cNvPr id="118" name="Google Shape;118;p3"/>
            <p:cNvSpPr/>
            <p:nvPr/>
          </p:nvSpPr>
          <p:spPr>
            <a:xfrm>
              <a:off x="0" y="2514229"/>
              <a:ext cx="5115491" cy="1113840"/>
            </a:xfrm>
            <a:prstGeom prst="roundRect">
              <a:avLst>
                <a:gd name="adj" fmla="val 16667"/>
              </a:avLst>
            </a:prstGeom>
            <a:solidFill>
              <a:srgbClr val="45B3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txBox="1"/>
            <p:nvPr/>
          </p:nvSpPr>
          <p:spPr>
            <a:xfrm>
              <a:off x="54373" y="2568602"/>
              <a:ext cx="5006745" cy="1005094"/>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sl-SI" sz="2800" b="0" i="0" u="none" strike="noStrike" cap="none" dirty="0">
                  <a:solidFill>
                    <a:schemeClr val="lt1"/>
                  </a:solidFill>
                  <a:latin typeface="Calibri"/>
                  <a:ea typeface="Calibri"/>
                  <a:cs typeface="Calibri"/>
                  <a:sym typeface="Calibri"/>
                </a:rPr>
                <a:t>Pomen izmenjave informacij o funkcionalnem vidu in učinkovitih prilagoditvah.</a:t>
              </a:r>
              <a:endParaRPr dirty="0"/>
            </a:p>
          </p:txBody>
        </p:sp>
        <p:sp>
          <p:nvSpPr>
            <p:cNvPr id="120" name="Google Shape;120;p3"/>
            <p:cNvSpPr/>
            <p:nvPr/>
          </p:nvSpPr>
          <p:spPr>
            <a:xfrm>
              <a:off x="0" y="3708709"/>
              <a:ext cx="5115491" cy="1113840"/>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txBox="1"/>
            <p:nvPr/>
          </p:nvSpPr>
          <p:spPr>
            <a:xfrm>
              <a:off x="54373" y="3763082"/>
              <a:ext cx="5006745" cy="1005094"/>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sl-SI" sz="2800" b="0" i="0" u="none" strike="noStrike" cap="none" dirty="0">
                  <a:solidFill>
                    <a:schemeClr val="lt1"/>
                  </a:solidFill>
                  <a:latin typeface="Calibri"/>
                  <a:ea typeface="Calibri"/>
                  <a:cs typeface="Calibri"/>
                  <a:sym typeface="Calibri"/>
                </a:rPr>
                <a:t>Odsoten vid ne pomeni nezmožnost.</a:t>
              </a:r>
              <a:endParaRPr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p4"/>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p4"/>
          <p:cNvSpPr txBox="1">
            <a:spLocks noGrp="1"/>
          </p:cNvSpPr>
          <p:nvPr>
            <p:ph type="title"/>
          </p:nvPr>
        </p:nvSpPr>
        <p:spPr>
          <a:xfrm>
            <a:off x="804672" y="802955"/>
            <a:ext cx="4766330" cy="14540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Overlock"/>
              <a:buNone/>
            </a:pPr>
            <a:r>
              <a:rPr lang="sl-SI" sz="4000" dirty="0">
                <a:solidFill>
                  <a:schemeClr val="dk2"/>
                </a:solidFill>
                <a:latin typeface="Overlock"/>
                <a:ea typeface="Overlock"/>
                <a:cs typeface="Overlock"/>
                <a:sym typeface="Overlock"/>
              </a:rPr>
              <a:t>Premislimo…</a:t>
            </a:r>
            <a:endParaRPr dirty="0"/>
          </a:p>
        </p:txBody>
      </p:sp>
      <p:sp>
        <p:nvSpPr>
          <p:cNvPr id="129" name="Google Shape;129;p4"/>
          <p:cNvSpPr txBox="1">
            <a:spLocks noGrp="1"/>
          </p:cNvSpPr>
          <p:nvPr>
            <p:ph type="body" idx="1"/>
          </p:nvPr>
        </p:nvSpPr>
        <p:spPr>
          <a:xfrm>
            <a:off x="804672" y="2421683"/>
            <a:ext cx="4765949" cy="3353476"/>
          </a:xfrm>
          <a:prstGeom prst="rect">
            <a:avLst/>
          </a:prstGeom>
          <a:noFill/>
          <a:ln>
            <a:noFill/>
          </a:ln>
        </p:spPr>
        <p:txBody>
          <a:bodyPr spcFirstLastPara="1" wrap="square" lIns="91425" tIns="45700" rIns="91425" bIns="45700" anchor="t" anchorCtr="0">
            <a:normAutofit fontScale="92500" lnSpcReduction="10000"/>
          </a:bodyPr>
          <a:lstStyle/>
          <a:p>
            <a:pPr marL="228600" lvl="0" indent="-215265" algn="l" rtl="0">
              <a:lnSpc>
                <a:spcPct val="90000"/>
              </a:lnSpc>
              <a:spcBef>
                <a:spcPts val="0"/>
              </a:spcBef>
              <a:spcAft>
                <a:spcPts val="0"/>
              </a:spcAft>
              <a:buClr>
                <a:schemeClr val="dk2"/>
              </a:buClr>
              <a:buSzPct val="100000"/>
              <a:buChar char="•"/>
            </a:pPr>
            <a:r>
              <a:rPr lang="sl-SI" dirty="0">
                <a:solidFill>
                  <a:schemeClr val="dk2"/>
                </a:solidFill>
                <a:latin typeface="Overlock"/>
                <a:ea typeface="Overlock"/>
                <a:cs typeface="Overlock"/>
                <a:sym typeface="Overlock"/>
              </a:rPr>
              <a:t>Ali se pogovarjate z otrokom o njegovi okvari vida</a:t>
            </a:r>
            <a:r>
              <a:rPr lang="en-US" dirty="0">
                <a:solidFill>
                  <a:schemeClr val="dk2"/>
                </a:solidFill>
                <a:latin typeface="Overlock"/>
                <a:ea typeface="Overlock"/>
                <a:cs typeface="Overlock"/>
                <a:sym typeface="Overlock"/>
              </a:rPr>
              <a:t>? </a:t>
            </a:r>
            <a:endParaRPr dirty="0"/>
          </a:p>
          <a:p>
            <a:pPr marL="228600" lvl="0" indent="-215265" algn="l" rtl="0">
              <a:lnSpc>
                <a:spcPct val="90000"/>
              </a:lnSpc>
              <a:spcBef>
                <a:spcPts val="1000"/>
              </a:spcBef>
              <a:spcAft>
                <a:spcPts val="0"/>
              </a:spcAft>
              <a:buClr>
                <a:schemeClr val="dk2"/>
              </a:buClr>
              <a:buSzPct val="100000"/>
              <a:buChar char="•"/>
            </a:pPr>
            <a:r>
              <a:rPr lang="sl-SI" dirty="0">
                <a:solidFill>
                  <a:schemeClr val="dk2"/>
                </a:solidFill>
                <a:latin typeface="Overlock"/>
                <a:ea typeface="Overlock"/>
                <a:cs typeface="Overlock"/>
                <a:sym typeface="Overlock"/>
              </a:rPr>
              <a:t>Kako in koliko otrok razume svojo okvaro vida</a:t>
            </a:r>
            <a:r>
              <a:rPr lang="en-US" dirty="0">
                <a:solidFill>
                  <a:schemeClr val="dk2"/>
                </a:solidFill>
                <a:latin typeface="Overlock"/>
                <a:ea typeface="Overlock"/>
                <a:cs typeface="Overlock"/>
                <a:sym typeface="Overlock"/>
              </a:rPr>
              <a:t>?</a:t>
            </a:r>
            <a:endParaRPr dirty="0"/>
          </a:p>
          <a:p>
            <a:pPr marL="228600" lvl="0" indent="-215265" algn="l" rtl="0">
              <a:lnSpc>
                <a:spcPct val="90000"/>
              </a:lnSpc>
              <a:spcBef>
                <a:spcPts val="1000"/>
              </a:spcBef>
              <a:spcAft>
                <a:spcPts val="0"/>
              </a:spcAft>
              <a:buClr>
                <a:schemeClr val="dk2"/>
              </a:buClr>
              <a:buSzPct val="100000"/>
              <a:buChar char="•"/>
            </a:pPr>
            <a:r>
              <a:rPr lang="sl-SI" dirty="0">
                <a:solidFill>
                  <a:schemeClr val="dk2"/>
                </a:solidFill>
                <a:latin typeface="Overlock"/>
                <a:ea typeface="Overlock"/>
                <a:cs typeface="Overlock"/>
                <a:sym typeface="Overlock"/>
              </a:rPr>
              <a:t>Ali otrok zna sam pojasniti svojo okvaro vida in funkcionalni vid</a:t>
            </a:r>
            <a:r>
              <a:rPr lang="en-US" dirty="0">
                <a:solidFill>
                  <a:schemeClr val="dk2"/>
                </a:solidFill>
                <a:latin typeface="Overlock"/>
                <a:ea typeface="Overlock"/>
                <a:cs typeface="Overlock"/>
                <a:sym typeface="Overlock"/>
              </a:rPr>
              <a:t>?</a:t>
            </a:r>
            <a:endParaRPr dirty="0"/>
          </a:p>
          <a:p>
            <a:pPr marL="228600" lvl="0" indent="-215265" algn="l" rtl="0">
              <a:lnSpc>
                <a:spcPct val="90000"/>
              </a:lnSpc>
              <a:spcBef>
                <a:spcPts val="1000"/>
              </a:spcBef>
              <a:spcAft>
                <a:spcPts val="0"/>
              </a:spcAft>
              <a:buClr>
                <a:schemeClr val="dk2"/>
              </a:buClr>
              <a:buSzPct val="100000"/>
              <a:buChar char="•"/>
            </a:pPr>
            <a:r>
              <a:rPr lang="en-US" dirty="0">
                <a:solidFill>
                  <a:schemeClr val="dk2"/>
                </a:solidFill>
                <a:latin typeface="Overlock"/>
                <a:ea typeface="Overlock"/>
                <a:cs typeface="Overlock"/>
                <a:sym typeface="Overlock"/>
              </a:rPr>
              <a:t>Ali </a:t>
            </a:r>
            <a:r>
              <a:rPr lang="en-US" dirty="0" err="1">
                <a:solidFill>
                  <a:schemeClr val="dk2"/>
                </a:solidFill>
                <a:latin typeface="Overlock"/>
                <a:ea typeface="Overlock"/>
                <a:cs typeface="Overlock"/>
                <a:sym typeface="Overlock"/>
              </a:rPr>
              <a:t>menite</a:t>
            </a:r>
            <a:r>
              <a:rPr lang="en-US" dirty="0">
                <a:solidFill>
                  <a:schemeClr val="dk2"/>
                </a:solidFill>
                <a:latin typeface="Overlock"/>
                <a:ea typeface="Overlock"/>
                <a:cs typeface="Overlock"/>
                <a:sym typeface="Overlock"/>
              </a:rPr>
              <a:t>, da </a:t>
            </a:r>
            <a:r>
              <a:rPr lang="en-US" dirty="0" err="1">
                <a:solidFill>
                  <a:schemeClr val="dk2"/>
                </a:solidFill>
                <a:latin typeface="Overlock"/>
                <a:ea typeface="Overlock"/>
                <a:cs typeface="Overlock"/>
                <a:sym typeface="Overlock"/>
              </a:rPr>
              <a:t>vaš</a:t>
            </a:r>
            <a:r>
              <a:rPr lang="en-US" dirty="0">
                <a:solidFill>
                  <a:schemeClr val="dk2"/>
                </a:solidFill>
                <a:latin typeface="Overlock"/>
                <a:ea typeface="Overlock"/>
                <a:cs typeface="Overlock"/>
                <a:sym typeface="Overlock"/>
              </a:rPr>
              <a:t> </a:t>
            </a:r>
            <a:r>
              <a:rPr lang="en-US" dirty="0" err="1">
                <a:solidFill>
                  <a:schemeClr val="dk2"/>
                </a:solidFill>
                <a:latin typeface="Overlock"/>
                <a:ea typeface="Overlock"/>
                <a:cs typeface="Overlock"/>
                <a:sym typeface="Overlock"/>
              </a:rPr>
              <a:t>odnos</a:t>
            </a:r>
            <a:r>
              <a:rPr lang="en-US" dirty="0">
                <a:solidFill>
                  <a:schemeClr val="dk2"/>
                </a:solidFill>
                <a:latin typeface="Overlock"/>
                <a:ea typeface="Overlock"/>
                <a:cs typeface="Overlock"/>
                <a:sym typeface="Overlock"/>
              </a:rPr>
              <a:t> do </a:t>
            </a:r>
            <a:r>
              <a:rPr lang="en-US" dirty="0" err="1">
                <a:solidFill>
                  <a:schemeClr val="dk2"/>
                </a:solidFill>
                <a:latin typeface="Overlock"/>
                <a:ea typeface="Overlock"/>
                <a:cs typeface="Overlock"/>
                <a:sym typeface="Overlock"/>
              </a:rPr>
              <a:t>otrokove</a:t>
            </a:r>
            <a:r>
              <a:rPr lang="en-US" dirty="0">
                <a:solidFill>
                  <a:schemeClr val="dk2"/>
                </a:solidFill>
                <a:latin typeface="Overlock"/>
                <a:ea typeface="Overlock"/>
                <a:cs typeface="Overlock"/>
                <a:sym typeface="Overlock"/>
              </a:rPr>
              <a:t> </a:t>
            </a:r>
            <a:r>
              <a:rPr lang="en-US" dirty="0" err="1">
                <a:solidFill>
                  <a:schemeClr val="dk2"/>
                </a:solidFill>
                <a:latin typeface="Overlock"/>
                <a:ea typeface="Overlock"/>
                <a:cs typeface="Overlock"/>
                <a:sym typeface="Overlock"/>
              </a:rPr>
              <a:t>okvare</a:t>
            </a:r>
            <a:r>
              <a:rPr lang="en-US" dirty="0">
                <a:solidFill>
                  <a:schemeClr val="dk2"/>
                </a:solidFill>
                <a:latin typeface="Overlock"/>
                <a:ea typeface="Overlock"/>
                <a:cs typeface="Overlock"/>
                <a:sym typeface="Overlock"/>
              </a:rPr>
              <a:t> </a:t>
            </a:r>
            <a:r>
              <a:rPr lang="en-US" dirty="0" err="1">
                <a:solidFill>
                  <a:schemeClr val="dk2"/>
                </a:solidFill>
                <a:latin typeface="Overlock"/>
                <a:ea typeface="Overlock"/>
                <a:cs typeface="Overlock"/>
                <a:sym typeface="Overlock"/>
              </a:rPr>
              <a:t>vida</a:t>
            </a:r>
            <a:r>
              <a:rPr lang="en-US" dirty="0">
                <a:solidFill>
                  <a:schemeClr val="dk2"/>
                </a:solidFill>
                <a:latin typeface="Overlock"/>
                <a:ea typeface="Overlock"/>
                <a:cs typeface="Overlock"/>
                <a:sym typeface="Overlock"/>
              </a:rPr>
              <a:t> </a:t>
            </a:r>
            <a:r>
              <a:rPr lang="en-US" dirty="0" err="1">
                <a:solidFill>
                  <a:schemeClr val="dk2"/>
                </a:solidFill>
                <a:latin typeface="Overlock"/>
                <a:ea typeface="Overlock"/>
                <a:cs typeface="Overlock"/>
                <a:sym typeface="Overlock"/>
              </a:rPr>
              <a:t>vpliva</a:t>
            </a:r>
            <a:r>
              <a:rPr lang="en-US" dirty="0">
                <a:solidFill>
                  <a:schemeClr val="dk2"/>
                </a:solidFill>
                <a:latin typeface="Overlock"/>
                <a:ea typeface="Overlock"/>
                <a:cs typeface="Overlock"/>
                <a:sym typeface="Overlock"/>
              </a:rPr>
              <a:t> </a:t>
            </a:r>
            <a:r>
              <a:rPr lang="en-US" dirty="0" err="1">
                <a:solidFill>
                  <a:schemeClr val="dk2"/>
                </a:solidFill>
                <a:latin typeface="Overlock"/>
                <a:ea typeface="Overlock"/>
                <a:cs typeface="Overlock"/>
                <a:sym typeface="Overlock"/>
              </a:rPr>
              <a:t>na</a:t>
            </a:r>
            <a:r>
              <a:rPr lang="en-US" dirty="0">
                <a:solidFill>
                  <a:schemeClr val="dk2"/>
                </a:solidFill>
                <a:latin typeface="Overlock"/>
                <a:ea typeface="Overlock"/>
                <a:cs typeface="Overlock"/>
                <a:sym typeface="Overlock"/>
              </a:rPr>
              <a:t> </a:t>
            </a:r>
            <a:r>
              <a:rPr lang="sl-SI" dirty="0">
                <a:solidFill>
                  <a:schemeClr val="dk2"/>
                </a:solidFill>
                <a:latin typeface="Overlock"/>
                <a:ea typeface="Overlock"/>
                <a:cs typeface="Overlock"/>
                <a:sym typeface="Overlock"/>
              </a:rPr>
              <a:t>njegovo </a:t>
            </a:r>
            <a:r>
              <a:rPr lang="en-US" dirty="0" err="1">
                <a:solidFill>
                  <a:schemeClr val="dk2"/>
                </a:solidFill>
                <a:latin typeface="Overlock"/>
                <a:ea typeface="Overlock"/>
                <a:cs typeface="Overlock"/>
                <a:sym typeface="Overlock"/>
              </a:rPr>
              <a:t>samointerpretacijo</a:t>
            </a:r>
            <a:r>
              <a:rPr lang="en-US" dirty="0">
                <a:solidFill>
                  <a:schemeClr val="dk2"/>
                </a:solidFill>
                <a:latin typeface="Overlock"/>
                <a:ea typeface="Overlock"/>
                <a:cs typeface="Overlock"/>
                <a:sym typeface="Overlock"/>
              </a:rPr>
              <a:t>?</a:t>
            </a:r>
            <a:endParaRPr dirty="0">
              <a:solidFill>
                <a:schemeClr val="dk2"/>
              </a:solidFill>
              <a:latin typeface="Overlock"/>
              <a:ea typeface="Overlock"/>
              <a:cs typeface="Overlock"/>
              <a:sym typeface="Overlock"/>
            </a:endParaRPr>
          </a:p>
          <a:p>
            <a:pPr marL="228600" lvl="0" indent="-64135" algn="l" rtl="0">
              <a:lnSpc>
                <a:spcPct val="90000"/>
              </a:lnSpc>
              <a:spcBef>
                <a:spcPts val="1000"/>
              </a:spcBef>
              <a:spcAft>
                <a:spcPts val="0"/>
              </a:spcAft>
              <a:buClr>
                <a:schemeClr val="dk1"/>
              </a:buClr>
              <a:buSzPct val="100000"/>
              <a:buNone/>
            </a:pPr>
            <a:endParaRPr dirty="0">
              <a:solidFill>
                <a:schemeClr val="dk2"/>
              </a:solidFill>
              <a:latin typeface="Overlock"/>
              <a:ea typeface="Overlock"/>
              <a:cs typeface="Overlock"/>
              <a:sym typeface="Overlock"/>
            </a:endParaRPr>
          </a:p>
        </p:txBody>
      </p:sp>
      <p:grpSp>
        <p:nvGrpSpPr>
          <p:cNvPr id="130" name="Google Shape;130;p4"/>
          <p:cNvGrpSpPr/>
          <p:nvPr/>
        </p:nvGrpSpPr>
        <p:grpSpPr>
          <a:xfrm>
            <a:off x="5818240" y="-16714"/>
            <a:ext cx="6373761" cy="6874714"/>
            <a:chOff x="5818240" y="-1"/>
            <a:chExt cx="6373761" cy="6874714"/>
          </a:xfrm>
        </p:grpSpPr>
        <p:sp>
          <p:nvSpPr>
            <p:cNvPr id="131" name="Google Shape;131;p4"/>
            <p:cNvSpPr/>
            <p:nvPr/>
          </p:nvSpPr>
          <p:spPr>
            <a:xfrm>
              <a:off x="5818240" y="-1"/>
              <a:ext cx="6373761" cy="6874714"/>
            </a:xfrm>
            <a:custGeom>
              <a:avLst/>
              <a:gdLst/>
              <a:ahLst/>
              <a:cxnLst/>
              <a:rect l="l" t="t" r="r" b="b"/>
              <a:pathLst>
                <a:path w="6373761" h="6874714" extrusionOk="0">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2" name="Google Shape;132;p4"/>
            <p:cNvSpPr/>
            <p:nvPr/>
          </p:nvSpPr>
          <p:spPr>
            <a:xfrm>
              <a:off x="5865276" y="313387"/>
              <a:ext cx="6326724" cy="6561326"/>
            </a:xfrm>
            <a:custGeom>
              <a:avLst/>
              <a:gdLst/>
              <a:ahLst/>
              <a:cxnLst/>
              <a:rect l="l" t="t" r="r" b="b"/>
              <a:pathLst>
                <a:path w="6326724" h="6561326" extrusionOk="0">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3" name="Google Shape;133;p4"/>
            <p:cNvSpPr/>
            <p:nvPr/>
          </p:nvSpPr>
          <p:spPr>
            <a:xfrm>
              <a:off x="5870322" y="353119"/>
              <a:ext cx="6321679" cy="6521594"/>
            </a:xfrm>
            <a:custGeom>
              <a:avLst/>
              <a:gdLst/>
              <a:ahLst/>
              <a:cxnLst/>
              <a:rect l="l" t="t" r="r" b="b"/>
              <a:pathLst>
                <a:path w="6321679" h="6521594" extrusionOk="0">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4"/>
            <p:cNvSpPr/>
            <p:nvPr/>
          </p:nvSpPr>
          <p:spPr>
            <a:xfrm>
              <a:off x="5870322" y="353119"/>
              <a:ext cx="6321679" cy="6521594"/>
            </a:xfrm>
            <a:custGeom>
              <a:avLst/>
              <a:gdLst/>
              <a:ahLst/>
              <a:cxnLst/>
              <a:rect l="l" t="t" r="r" b="b"/>
              <a:pathLst>
                <a:path w="6321679" h="6521594" extrusionOk="0">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5" name="Google Shape;135;p4"/>
          <p:cNvPicPr preferRelativeResize="0"/>
          <p:nvPr/>
        </p:nvPicPr>
        <p:blipFill rotWithShape="1">
          <a:blip r:embed="rId3">
            <a:alphaModFix/>
          </a:blip>
          <a:srcRect/>
          <a:stretch/>
        </p:blipFill>
        <p:spPr>
          <a:xfrm>
            <a:off x="7708392" y="2409924"/>
            <a:ext cx="4142232" cy="29616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5"/>
          <p:cNvSpPr/>
          <p:nvPr/>
        </p:nvSpPr>
        <p:spPr>
          <a:xfrm>
            <a:off x="0" y="0"/>
            <a:ext cx="509320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5"/>
          <p:cNvSpPr txBox="1">
            <a:spLocks noGrp="1"/>
          </p:cNvSpPr>
          <p:nvPr>
            <p:ph type="title"/>
          </p:nvPr>
        </p:nvSpPr>
        <p:spPr>
          <a:xfrm>
            <a:off x="524741" y="620392"/>
            <a:ext cx="3808268" cy="5504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6000"/>
              <a:buFont typeface="Overlock"/>
              <a:buNone/>
            </a:pPr>
            <a:r>
              <a:rPr lang="sl-SI" sz="4600" dirty="0">
                <a:solidFill>
                  <a:schemeClr val="lt1"/>
                </a:solidFill>
                <a:latin typeface="Overlock"/>
                <a:ea typeface="Overlock"/>
                <a:cs typeface="Overlock"/>
                <a:sym typeface="Overlock"/>
              </a:rPr>
              <a:t>Možni vzroki</a:t>
            </a:r>
            <a:endParaRPr lang="en-GB" sz="4600" dirty="0">
              <a:solidFill>
                <a:schemeClr val="lt1"/>
              </a:solidFill>
              <a:latin typeface="Overlock"/>
              <a:ea typeface="Overlock"/>
              <a:cs typeface="Overlock"/>
              <a:sym typeface="Overlock"/>
            </a:endParaRPr>
          </a:p>
        </p:txBody>
      </p:sp>
      <p:grpSp>
        <p:nvGrpSpPr>
          <p:cNvPr id="142" name="Google Shape;142;p5"/>
          <p:cNvGrpSpPr/>
          <p:nvPr/>
        </p:nvGrpSpPr>
        <p:grpSpPr>
          <a:xfrm>
            <a:off x="5468389" y="1546433"/>
            <a:ext cx="6263640" cy="3652605"/>
            <a:chOff x="0" y="926041"/>
            <a:chExt cx="6263640" cy="3652605"/>
          </a:xfrm>
        </p:grpSpPr>
        <p:sp>
          <p:nvSpPr>
            <p:cNvPr id="143" name="Google Shape;143;p5"/>
            <p:cNvSpPr/>
            <p:nvPr/>
          </p:nvSpPr>
          <p:spPr>
            <a:xfrm>
              <a:off x="0" y="926041"/>
              <a:ext cx="6263640" cy="112729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txBox="1"/>
            <p:nvPr/>
          </p:nvSpPr>
          <p:spPr>
            <a:xfrm>
              <a:off x="55030" y="981071"/>
              <a:ext cx="6153580" cy="1017235"/>
            </a:xfrm>
            <a:prstGeom prst="rect">
              <a:avLst/>
            </a:prstGeom>
            <a:noFill/>
            <a:ln>
              <a:noFill/>
            </a:ln>
          </p:spPr>
          <p:txBody>
            <a:bodyPr spcFirstLastPara="1" wrap="square" lIns="179050" tIns="179050" rIns="179050" bIns="179050" anchor="ctr" anchorCtr="0">
              <a:noAutofit/>
            </a:bodyPr>
            <a:lstStyle/>
            <a:p>
              <a:pPr marL="0" marR="0" lvl="0" indent="0" algn="l" rtl="0">
                <a:lnSpc>
                  <a:spcPct val="90000"/>
                </a:lnSpc>
                <a:spcBef>
                  <a:spcPts val="0"/>
                </a:spcBef>
                <a:spcAft>
                  <a:spcPts val="0"/>
                </a:spcAft>
                <a:buClr>
                  <a:schemeClr val="lt1"/>
                </a:buClr>
                <a:buSzPts val="4700"/>
                <a:buFont typeface="Calibri"/>
                <a:buNone/>
              </a:pPr>
              <a:r>
                <a:rPr lang="sl-SI" sz="4700" dirty="0">
                  <a:solidFill>
                    <a:schemeClr val="lt1"/>
                  </a:solidFill>
                  <a:latin typeface="Calibri"/>
                  <a:ea typeface="Calibri"/>
                  <a:cs typeface="Calibri"/>
                  <a:sym typeface="Calibri"/>
                </a:rPr>
                <a:t>Nerazumevanje s</a:t>
              </a:r>
              <a:r>
                <a:rPr lang="sl-SI" sz="4700" b="0" i="0" u="none" strike="noStrike" cap="none" dirty="0">
                  <a:solidFill>
                    <a:schemeClr val="lt1"/>
                  </a:solidFill>
                  <a:latin typeface="Calibri"/>
                  <a:ea typeface="Calibri"/>
                  <a:cs typeface="Calibri"/>
                  <a:sym typeface="Calibri"/>
                </a:rPr>
                <a:t>trokovnih izrazov</a:t>
              </a:r>
              <a:endParaRPr dirty="0"/>
            </a:p>
          </p:txBody>
        </p:sp>
        <p:sp>
          <p:nvSpPr>
            <p:cNvPr id="145" name="Google Shape;145;p5"/>
            <p:cNvSpPr/>
            <p:nvPr/>
          </p:nvSpPr>
          <p:spPr>
            <a:xfrm>
              <a:off x="0" y="2188696"/>
              <a:ext cx="6263640" cy="1127295"/>
            </a:xfrm>
            <a:prstGeom prst="roundRect">
              <a:avLst>
                <a:gd name="adj" fmla="val 16667"/>
              </a:avLst>
            </a:prstGeom>
            <a:solidFill>
              <a:srgbClr val="44B7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txBox="1"/>
            <p:nvPr/>
          </p:nvSpPr>
          <p:spPr>
            <a:xfrm>
              <a:off x="55030" y="2243726"/>
              <a:ext cx="6153580" cy="1017235"/>
            </a:xfrm>
            <a:prstGeom prst="rect">
              <a:avLst/>
            </a:prstGeom>
            <a:noFill/>
            <a:ln>
              <a:noFill/>
            </a:ln>
          </p:spPr>
          <p:txBody>
            <a:bodyPr spcFirstLastPara="1" wrap="square" lIns="179050" tIns="179050" rIns="179050" bIns="179050" anchor="ctr" anchorCtr="0">
              <a:noAutofit/>
            </a:bodyPr>
            <a:lstStyle/>
            <a:p>
              <a:pPr marL="0" marR="0" lvl="0" indent="0" algn="l" rtl="0">
                <a:lnSpc>
                  <a:spcPct val="90000"/>
                </a:lnSpc>
                <a:spcBef>
                  <a:spcPts val="0"/>
                </a:spcBef>
                <a:spcAft>
                  <a:spcPts val="0"/>
                </a:spcAft>
                <a:buClr>
                  <a:schemeClr val="lt1"/>
                </a:buClr>
                <a:buSzPts val="4700"/>
                <a:buFont typeface="Calibri"/>
                <a:buNone/>
              </a:pPr>
              <a:r>
                <a:rPr lang="sl-SI" sz="4700" b="0" i="0" u="none" strike="noStrike" cap="none" dirty="0">
                  <a:solidFill>
                    <a:schemeClr val="lt1"/>
                  </a:solidFill>
                  <a:latin typeface="Calibri"/>
                  <a:ea typeface="Calibri"/>
                  <a:cs typeface="Calibri"/>
                  <a:sym typeface="Calibri"/>
                </a:rPr>
                <a:t>Pogovori z otrokom</a:t>
              </a:r>
              <a:endParaRPr dirty="0"/>
            </a:p>
          </p:txBody>
        </p:sp>
        <p:sp>
          <p:nvSpPr>
            <p:cNvPr id="147" name="Google Shape;147;p5"/>
            <p:cNvSpPr/>
            <p:nvPr/>
          </p:nvSpPr>
          <p:spPr>
            <a:xfrm>
              <a:off x="0" y="3451351"/>
              <a:ext cx="6263640" cy="1127295"/>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txBox="1"/>
            <p:nvPr/>
          </p:nvSpPr>
          <p:spPr>
            <a:xfrm>
              <a:off x="55030" y="3506381"/>
              <a:ext cx="6153580" cy="1017235"/>
            </a:xfrm>
            <a:prstGeom prst="rect">
              <a:avLst/>
            </a:prstGeom>
            <a:noFill/>
            <a:ln>
              <a:noFill/>
            </a:ln>
          </p:spPr>
          <p:txBody>
            <a:bodyPr spcFirstLastPara="1" wrap="square" lIns="179050" tIns="179050" rIns="179050" bIns="179050" anchor="ctr" anchorCtr="0">
              <a:noAutofit/>
            </a:bodyPr>
            <a:lstStyle/>
            <a:p>
              <a:pPr marL="0" marR="0" lvl="0" indent="0" algn="l" rtl="0">
                <a:lnSpc>
                  <a:spcPct val="90000"/>
                </a:lnSpc>
                <a:spcBef>
                  <a:spcPts val="0"/>
                </a:spcBef>
                <a:spcAft>
                  <a:spcPts val="0"/>
                </a:spcAft>
                <a:buClr>
                  <a:schemeClr val="lt1"/>
                </a:buClr>
                <a:buSzPts val="4700"/>
                <a:buFont typeface="Calibri"/>
                <a:buNone/>
              </a:pPr>
              <a:r>
                <a:rPr lang="sl-SI" sz="4700" b="0" i="0" u="none" strike="noStrike" cap="none" dirty="0">
                  <a:solidFill>
                    <a:schemeClr val="lt1"/>
                  </a:solidFill>
                  <a:latin typeface="Calibri"/>
                  <a:ea typeface="Calibri"/>
                  <a:cs typeface="Calibri"/>
                  <a:sym typeface="Calibri"/>
                </a:rPr>
                <a:t>Sprejemanje/krivda</a:t>
              </a:r>
              <a:endParaRPr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p6"/>
          <p:cNvSpPr/>
          <p:nvPr/>
        </p:nvSpPr>
        <p:spPr>
          <a:xfrm>
            <a:off x="0" y="0"/>
            <a:ext cx="4636008"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4" name="Google Shape;154;p6"/>
          <p:cNvSpPr txBox="1">
            <a:spLocks noGrp="1"/>
          </p:cNvSpPr>
          <p:nvPr>
            <p:ph type="title"/>
          </p:nvPr>
        </p:nvSpPr>
        <p:spPr>
          <a:xfrm>
            <a:off x="347472" y="712269"/>
            <a:ext cx="3966803" cy="55022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100"/>
              <a:buFont typeface="Overlock"/>
              <a:buNone/>
            </a:pPr>
            <a:r>
              <a:rPr lang="sl-SI" sz="4600" dirty="0">
                <a:solidFill>
                  <a:srgbClr val="FFFFFF"/>
                </a:solidFill>
                <a:latin typeface="Overlock"/>
                <a:ea typeface="Overlock"/>
                <a:cs typeface="Overlock"/>
                <a:sym typeface="Overlock"/>
              </a:rPr>
              <a:t>Posledice</a:t>
            </a:r>
            <a:endParaRPr sz="4600" dirty="0"/>
          </a:p>
        </p:txBody>
      </p:sp>
      <p:grpSp>
        <p:nvGrpSpPr>
          <p:cNvPr id="156" name="Google Shape;156;p6"/>
          <p:cNvGrpSpPr/>
          <p:nvPr/>
        </p:nvGrpSpPr>
        <p:grpSpPr>
          <a:xfrm>
            <a:off x="5489707" y="643441"/>
            <a:ext cx="5849672" cy="5571118"/>
            <a:chOff x="209682" y="503"/>
            <a:chExt cx="5849672" cy="5571118"/>
          </a:xfrm>
        </p:grpSpPr>
        <p:sp>
          <p:nvSpPr>
            <p:cNvPr id="157" name="Google Shape;157;p6"/>
            <p:cNvSpPr/>
            <p:nvPr/>
          </p:nvSpPr>
          <p:spPr>
            <a:xfrm>
              <a:off x="209682" y="503"/>
              <a:ext cx="2785558" cy="167133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txBox="1"/>
            <p:nvPr/>
          </p:nvSpPr>
          <p:spPr>
            <a:xfrm>
              <a:off x="209682" y="503"/>
              <a:ext cx="2785558" cy="1671335"/>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sl-SI" sz="3000" dirty="0">
                  <a:solidFill>
                    <a:schemeClr val="lt1"/>
                  </a:solidFill>
                  <a:latin typeface="Calibri"/>
                  <a:cs typeface="Calibri"/>
                  <a:sym typeface="Calibri"/>
                </a:rPr>
                <a:t>Podcenjevanje lastnih sposobnosti</a:t>
              </a:r>
              <a:endParaRPr dirty="0"/>
            </a:p>
          </p:txBody>
        </p:sp>
        <p:sp>
          <p:nvSpPr>
            <p:cNvPr id="159" name="Google Shape;159;p6"/>
            <p:cNvSpPr/>
            <p:nvPr/>
          </p:nvSpPr>
          <p:spPr>
            <a:xfrm>
              <a:off x="3273796" y="503"/>
              <a:ext cx="2785558" cy="1671335"/>
            </a:xfrm>
            <a:prstGeom prst="rect">
              <a:avLst/>
            </a:prstGeom>
            <a:solidFill>
              <a:srgbClr val="43A2B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txBox="1"/>
            <p:nvPr/>
          </p:nvSpPr>
          <p:spPr>
            <a:xfrm>
              <a:off x="3273796" y="503"/>
              <a:ext cx="2785558" cy="1671335"/>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sl-SI" sz="3000" b="0" i="0" u="none" strike="noStrike" cap="none" dirty="0">
                  <a:solidFill>
                    <a:schemeClr val="lt1"/>
                  </a:solidFill>
                  <a:latin typeface="Calibri"/>
                  <a:ea typeface="Calibri"/>
                  <a:cs typeface="Calibri"/>
                  <a:sym typeface="Calibri"/>
                </a:rPr>
                <a:t>Nizka pričakovanja</a:t>
              </a:r>
              <a:endParaRPr dirty="0"/>
            </a:p>
          </p:txBody>
        </p:sp>
        <p:sp>
          <p:nvSpPr>
            <p:cNvPr id="161" name="Google Shape;161;p6"/>
            <p:cNvSpPr/>
            <p:nvPr/>
          </p:nvSpPr>
          <p:spPr>
            <a:xfrm>
              <a:off x="209682" y="1950394"/>
              <a:ext cx="2785558" cy="1671335"/>
            </a:xfrm>
            <a:prstGeom prst="rect">
              <a:avLst/>
            </a:prstGeom>
            <a:solidFill>
              <a:srgbClr val="43BAA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txBox="1"/>
            <p:nvPr/>
          </p:nvSpPr>
          <p:spPr>
            <a:xfrm>
              <a:off x="209682" y="1950394"/>
              <a:ext cx="2785558" cy="1671335"/>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sl-SI" sz="3000" b="0" i="0" u="none" strike="noStrike" cap="none" dirty="0">
                  <a:solidFill>
                    <a:schemeClr val="lt1"/>
                  </a:solidFill>
                  <a:latin typeface="Calibri"/>
                  <a:ea typeface="Calibri"/>
                  <a:cs typeface="Calibri"/>
                  <a:sym typeface="Calibri"/>
                </a:rPr>
                <a:t>Predsodki</a:t>
              </a:r>
              <a:endParaRPr dirty="0"/>
            </a:p>
          </p:txBody>
        </p:sp>
        <p:sp>
          <p:nvSpPr>
            <p:cNvPr id="163" name="Google Shape;163;p6"/>
            <p:cNvSpPr/>
            <p:nvPr/>
          </p:nvSpPr>
          <p:spPr>
            <a:xfrm>
              <a:off x="3273796" y="1950394"/>
              <a:ext cx="2785558" cy="1671335"/>
            </a:xfrm>
            <a:prstGeom prst="rect">
              <a:avLst/>
            </a:prstGeom>
            <a:solidFill>
              <a:srgbClr val="44B57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txBox="1"/>
            <p:nvPr/>
          </p:nvSpPr>
          <p:spPr>
            <a:xfrm>
              <a:off x="3273796" y="1950394"/>
              <a:ext cx="2785558" cy="1671335"/>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sl-SI" sz="3000" b="0" i="0" u="none" strike="noStrike" cap="none" dirty="0">
                  <a:solidFill>
                    <a:schemeClr val="lt1"/>
                  </a:solidFill>
                  <a:latin typeface="Calibri"/>
                  <a:ea typeface="Calibri"/>
                  <a:cs typeface="Calibri"/>
                  <a:sym typeface="Calibri"/>
                </a:rPr>
                <a:t>Težave v komunikaciji</a:t>
              </a:r>
              <a:endParaRPr dirty="0"/>
            </a:p>
          </p:txBody>
        </p:sp>
        <p:sp>
          <p:nvSpPr>
            <p:cNvPr id="165" name="Google Shape;165;p6"/>
            <p:cNvSpPr/>
            <p:nvPr/>
          </p:nvSpPr>
          <p:spPr>
            <a:xfrm>
              <a:off x="209682" y="3900286"/>
              <a:ext cx="2785558" cy="1671335"/>
            </a:xfrm>
            <a:prstGeom prst="rect">
              <a:avLst/>
            </a:prstGeom>
            <a:solidFill>
              <a:srgbClr val="46AF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txBox="1"/>
            <p:nvPr/>
          </p:nvSpPr>
          <p:spPr>
            <a:xfrm>
              <a:off x="209682" y="3900286"/>
              <a:ext cx="2785558" cy="1671335"/>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sl-SI" sz="3000" b="0" i="0" u="none" strike="noStrike" cap="none" dirty="0">
                  <a:solidFill>
                    <a:schemeClr val="lt1"/>
                  </a:solidFill>
                  <a:latin typeface="Calibri"/>
                  <a:ea typeface="Calibri"/>
                  <a:cs typeface="Calibri"/>
                  <a:sym typeface="Calibri"/>
                </a:rPr>
                <a:t>Prilagoditveno vedenje</a:t>
              </a:r>
              <a:endParaRPr sz="3000" b="0" i="0" u="none" strike="noStrike" cap="none" dirty="0">
                <a:solidFill>
                  <a:schemeClr val="lt1"/>
                </a:solidFill>
                <a:latin typeface="Calibri"/>
                <a:ea typeface="Calibri"/>
                <a:cs typeface="Calibri"/>
                <a:sym typeface="Calibri"/>
              </a:endParaRPr>
            </a:p>
          </p:txBody>
        </p:sp>
        <p:sp>
          <p:nvSpPr>
            <p:cNvPr id="167" name="Google Shape;167;p6"/>
            <p:cNvSpPr/>
            <p:nvPr/>
          </p:nvSpPr>
          <p:spPr>
            <a:xfrm>
              <a:off x="3273796" y="3900286"/>
              <a:ext cx="2785558" cy="1671335"/>
            </a:xfrm>
            <a:prstGeom prst="rect">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txBox="1"/>
            <p:nvPr/>
          </p:nvSpPr>
          <p:spPr>
            <a:xfrm>
              <a:off x="3273796" y="3900286"/>
              <a:ext cx="2785558" cy="1671335"/>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sl-SI" sz="3000" b="0" i="0" u="none" strike="noStrike" cap="none" dirty="0">
                  <a:solidFill>
                    <a:schemeClr val="lt1"/>
                  </a:solidFill>
                  <a:latin typeface="Calibri"/>
                  <a:ea typeface="Calibri"/>
                  <a:cs typeface="Calibri"/>
                  <a:sym typeface="Calibri"/>
                </a:rPr>
                <a:t>Nizka motivacija/samozavest</a:t>
              </a:r>
              <a:endParaRPr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sp>
        <p:nvSpPr>
          <p:cNvPr id="173" name="Google Shape;173;p7"/>
          <p:cNvSpPr/>
          <p:nvPr/>
        </p:nvSpPr>
        <p:spPr>
          <a:xfrm>
            <a:off x="-1" y="0"/>
            <a:ext cx="509320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4" name="Google Shape;174;p7"/>
          <p:cNvSpPr txBox="1">
            <a:spLocks noGrp="1"/>
          </p:cNvSpPr>
          <p:nvPr>
            <p:ph type="title"/>
          </p:nvPr>
        </p:nvSpPr>
        <p:spPr>
          <a:xfrm>
            <a:off x="524741" y="620392"/>
            <a:ext cx="4224812" cy="5504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400"/>
              <a:buFont typeface="Overlock"/>
              <a:buNone/>
            </a:pPr>
            <a:r>
              <a:rPr lang="sl-SI" sz="4600" dirty="0">
                <a:solidFill>
                  <a:schemeClr val="lt1"/>
                </a:solidFill>
                <a:latin typeface="Overlock"/>
                <a:ea typeface="Overlock"/>
                <a:cs typeface="Overlock"/>
                <a:sym typeface="Overlock"/>
              </a:rPr>
              <a:t>Kako podpreti</a:t>
            </a:r>
            <a:r>
              <a:rPr lang="en-US" sz="4600" dirty="0">
                <a:solidFill>
                  <a:schemeClr val="lt1"/>
                </a:solidFill>
                <a:latin typeface="Overlock"/>
                <a:ea typeface="Overlock"/>
                <a:cs typeface="Overlock"/>
                <a:sym typeface="Overlock"/>
              </a:rPr>
              <a:t>…</a:t>
            </a:r>
            <a:endParaRPr sz="4600" dirty="0">
              <a:solidFill>
                <a:schemeClr val="lt1"/>
              </a:solidFill>
              <a:latin typeface="Overlock"/>
              <a:ea typeface="Overlock"/>
              <a:cs typeface="Overlock"/>
              <a:sym typeface="Overlock"/>
            </a:endParaRPr>
          </a:p>
        </p:txBody>
      </p:sp>
      <p:grpSp>
        <p:nvGrpSpPr>
          <p:cNvPr id="175" name="Google Shape;175;p7"/>
          <p:cNvGrpSpPr/>
          <p:nvPr/>
        </p:nvGrpSpPr>
        <p:grpSpPr>
          <a:xfrm>
            <a:off x="5468389" y="687698"/>
            <a:ext cx="6263640" cy="5370075"/>
            <a:chOff x="0" y="67306"/>
            <a:chExt cx="6263640" cy="5370075"/>
          </a:xfrm>
        </p:grpSpPr>
        <p:sp>
          <p:nvSpPr>
            <p:cNvPr id="176" name="Google Shape;176;p7"/>
            <p:cNvSpPr/>
            <p:nvPr/>
          </p:nvSpPr>
          <p:spPr>
            <a:xfrm>
              <a:off x="0" y="67306"/>
              <a:ext cx="6263640" cy="69556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txBox="1"/>
            <p:nvPr/>
          </p:nvSpPr>
          <p:spPr>
            <a:xfrm>
              <a:off x="33955" y="101261"/>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sl-SI" sz="2900" b="0" i="0" u="none" strike="noStrike" cap="none" dirty="0" err="1">
                  <a:solidFill>
                    <a:schemeClr val="lt1"/>
                  </a:solidFill>
                  <a:latin typeface="Calibri"/>
                  <a:ea typeface="Calibri"/>
                  <a:cs typeface="Calibri"/>
                  <a:sym typeface="Calibri"/>
                </a:rPr>
                <a:t>Opolnomočenje</a:t>
              </a:r>
              <a:endParaRPr dirty="0"/>
            </a:p>
          </p:txBody>
        </p:sp>
        <p:sp>
          <p:nvSpPr>
            <p:cNvPr id="178" name="Google Shape;178;p7"/>
            <p:cNvSpPr/>
            <p:nvPr/>
          </p:nvSpPr>
          <p:spPr>
            <a:xfrm>
              <a:off x="0" y="846391"/>
              <a:ext cx="6263640" cy="695565"/>
            </a:xfrm>
            <a:prstGeom prst="roundRect">
              <a:avLst>
                <a:gd name="adj" fmla="val 16667"/>
              </a:avLst>
            </a:prstGeom>
            <a:solidFill>
              <a:srgbClr val="439AB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txBox="1"/>
            <p:nvPr/>
          </p:nvSpPr>
          <p:spPr>
            <a:xfrm>
              <a:off x="33955" y="880346"/>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sl-SI" sz="2900" b="0" i="0" u="none" strike="noStrike" cap="none" dirty="0" err="1">
                  <a:solidFill>
                    <a:schemeClr val="lt1"/>
                  </a:solidFill>
                  <a:latin typeface="Calibri"/>
                  <a:ea typeface="Calibri"/>
                  <a:cs typeface="Calibri"/>
                  <a:sym typeface="Calibri"/>
                </a:rPr>
                <a:t>Samozagovorništvo</a:t>
              </a:r>
              <a:r>
                <a:rPr lang="en-US" sz="2900" b="0" i="0" u="none" strike="noStrike" cap="none" dirty="0">
                  <a:solidFill>
                    <a:schemeClr val="lt1"/>
                  </a:solidFill>
                  <a:latin typeface="Calibri"/>
                  <a:ea typeface="Calibri"/>
                  <a:cs typeface="Calibri"/>
                  <a:sym typeface="Calibri"/>
                </a:rPr>
                <a:t> </a:t>
              </a:r>
              <a:endParaRPr dirty="0"/>
            </a:p>
          </p:txBody>
        </p:sp>
        <p:sp>
          <p:nvSpPr>
            <p:cNvPr id="180" name="Google Shape;180;p7"/>
            <p:cNvSpPr/>
            <p:nvPr/>
          </p:nvSpPr>
          <p:spPr>
            <a:xfrm>
              <a:off x="0" y="1625476"/>
              <a:ext cx="6263640" cy="695565"/>
            </a:xfrm>
            <a:prstGeom prst="roundRect">
              <a:avLst>
                <a:gd name="adj" fmla="val 16667"/>
              </a:avLst>
            </a:prstGeom>
            <a:solidFill>
              <a:srgbClr val="43BC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txBox="1"/>
            <p:nvPr/>
          </p:nvSpPr>
          <p:spPr>
            <a:xfrm>
              <a:off x="33955" y="1735350"/>
              <a:ext cx="6195730" cy="522312"/>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sl-SI" sz="2900" b="0" i="0" u="none" strike="noStrike" cap="none" dirty="0">
                  <a:solidFill>
                    <a:schemeClr val="lt1"/>
                  </a:solidFill>
                  <a:latin typeface="Calibri"/>
                  <a:ea typeface="Calibri"/>
                  <a:cs typeface="Calibri"/>
                  <a:sym typeface="Calibri"/>
                </a:rPr>
                <a:t>Razumevanje zakaj so prilagoditve pomembne</a:t>
              </a:r>
              <a:endParaRPr dirty="0"/>
            </a:p>
          </p:txBody>
        </p:sp>
        <p:sp>
          <p:nvSpPr>
            <p:cNvPr id="182" name="Google Shape;182;p7"/>
            <p:cNvSpPr/>
            <p:nvPr/>
          </p:nvSpPr>
          <p:spPr>
            <a:xfrm>
              <a:off x="0" y="2404561"/>
              <a:ext cx="6263640" cy="695565"/>
            </a:xfrm>
            <a:prstGeom prst="roundRect">
              <a:avLst>
                <a:gd name="adj" fmla="val 16667"/>
              </a:avLst>
            </a:prstGeom>
            <a:solidFill>
              <a:srgbClr val="44B7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txBox="1"/>
            <p:nvPr/>
          </p:nvSpPr>
          <p:spPr>
            <a:xfrm>
              <a:off x="33955" y="2438516"/>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sl-SI" sz="2900" b="0" i="0" u="none" strike="noStrike" cap="none" dirty="0">
                  <a:solidFill>
                    <a:schemeClr val="lt1"/>
                  </a:solidFill>
                  <a:latin typeface="Calibri"/>
                  <a:ea typeface="Calibri"/>
                  <a:cs typeface="Calibri"/>
                  <a:sym typeface="Calibri"/>
                </a:rPr>
                <a:t>Razumevanje strokovnih izrazov</a:t>
              </a:r>
              <a:endParaRPr dirty="0"/>
            </a:p>
          </p:txBody>
        </p:sp>
        <p:sp>
          <p:nvSpPr>
            <p:cNvPr id="184" name="Google Shape;184;p7"/>
            <p:cNvSpPr/>
            <p:nvPr/>
          </p:nvSpPr>
          <p:spPr>
            <a:xfrm>
              <a:off x="0" y="3183646"/>
              <a:ext cx="6263640" cy="695565"/>
            </a:xfrm>
            <a:prstGeom prst="roundRect">
              <a:avLst>
                <a:gd name="adj" fmla="val 16667"/>
              </a:avLst>
            </a:prstGeom>
            <a:solidFill>
              <a:srgbClr val="45B3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txBox="1"/>
            <p:nvPr/>
          </p:nvSpPr>
          <p:spPr>
            <a:xfrm>
              <a:off x="33955" y="3217601"/>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sl-SI" sz="2900" b="0" i="0" u="none" strike="noStrike" cap="none" dirty="0">
                  <a:solidFill>
                    <a:schemeClr val="lt1"/>
                  </a:solidFill>
                  <a:latin typeface="Calibri"/>
                  <a:ea typeface="Calibri"/>
                  <a:cs typeface="Calibri"/>
                  <a:sym typeface="Calibri"/>
                </a:rPr>
                <a:t>Delavnice za ozaveščanje vrstnikov</a:t>
              </a:r>
              <a:endParaRPr dirty="0"/>
            </a:p>
          </p:txBody>
        </p:sp>
        <p:sp>
          <p:nvSpPr>
            <p:cNvPr id="186" name="Google Shape;186;p7"/>
            <p:cNvSpPr/>
            <p:nvPr/>
          </p:nvSpPr>
          <p:spPr>
            <a:xfrm>
              <a:off x="0" y="3962731"/>
              <a:ext cx="6263640" cy="695565"/>
            </a:xfrm>
            <a:prstGeom prst="roundRect">
              <a:avLst>
                <a:gd name="adj" fmla="val 16667"/>
              </a:avLst>
            </a:prstGeom>
            <a:solidFill>
              <a:srgbClr val="4CAF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txBox="1"/>
            <p:nvPr/>
          </p:nvSpPr>
          <p:spPr>
            <a:xfrm>
              <a:off x="33955" y="3996686"/>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sl-SI" sz="2900" dirty="0">
                  <a:solidFill>
                    <a:schemeClr val="lt1"/>
                  </a:solidFill>
                  <a:latin typeface="Calibri"/>
                  <a:cs typeface="Calibri"/>
                  <a:sym typeface="Calibri"/>
                </a:rPr>
                <a:t>Razlage družinskim članom/vrstnikom</a:t>
              </a:r>
              <a:endParaRPr dirty="0"/>
            </a:p>
          </p:txBody>
        </p:sp>
        <p:sp>
          <p:nvSpPr>
            <p:cNvPr id="188" name="Google Shape;188;p7"/>
            <p:cNvSpPr/>
            <p:nvPr/>
          </p:nvSpPr>
          <p:spPr>
            <a:xfrm>
              <a:off x="0" y="4741816"/>
              <a:ext cx="6263640" cy="695565"/>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txBox="1"/>
            <p:nvPr/>
          </p:nvSpPr>
          <p:spPr>
            <a:xfrm>
              <a:off x="33955" y="4775771"/>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sl-SI" sz="2900" b="0" i="0" u="none" strike="noStrike" cap="none" dirty="0">
                  <a:solidFill>
                    <a:schemeClr val="lt1"/>
                  </a:solidFill>
                  <a:latin typeface="Calibri"/>
                  <a:ea typeface="Calibri"/>
                  <a:cs typeface="Calibri"/>
                  <a:sym typeface="Calibri"/>
                </a:rPr>
                <a:t>Stiki z uspešnimi osebami </a:t>
              </a:r>
              <a:r>
                <a:rPr lang="sl-SI" sz="2900" b="0" i="0" u="none" strike="noStrike" cap="none">
                  <a:solidFill>
                    <a:schemeClr val="lt1"/>
                  </a:solidFill>
                  <a:latin typeface="Calibri"/>
                  <a:ea typeface="Calibri"/>
                  <a:cs typeface="Calibri"/>
                  <a:sym typeface="Calibri"/>
                </a:rPr>
                <a:t>z okvaro vida </a:t>
              </a:r>
              <a:endParaRPr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5" name="Google Shape;195;p8"/>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96" name="Google Shape;196;p8"/>
          <p:cNvSpPr/>
          <p:nvPr/>
        </p:nvSpPr>
        <p:spPr>
          <a:xfrm>
            <a:off x="1496934" y="3984"/>
            <a:ext cx="9376632" cy="6858000"/>
          </a:xfrm>
          <a:custGeom>
            <a:avLst/>
            <a:gdLst/>
            <a:ahLst/>
            <a:cxnLst/>
            <a:rect l="l" t="t" r="r" b="b"/>
            <a:pathLst>
              <a:path w="9376632" h="6858000" extrusionOk="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a:gsLst>
              <a:gs pos="0">
                <a:srgbClr val="70AD47">
                  <a:alpha val="20000"/>
                </a:srgbClr>
              </a:gs>
              <a:gs pos="16000">
                <a:srgbClr val="70AD47">
                  <a:alpha val="20000"/>
                </a:srgbClr>
              </a:gs>
              <a:gs pos="85000">
                <a:srgbClr val="5B9BD5">
                  <a:alpha val="40000"/>
                </a:srgbClr>
              </a:gs>
              <a:gs pos="100000">
                <a:srgbClr val="5B9BD5">
                  <a:alpha val="40000"/>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97" name="Google Shape;197;p8"/>
          <p:cNvGrpSpPr/>
          <p:nvPr/>
        </p:nvGrpSpPr>
        <p:grpSpPr>
          <a:xfrm>
            <a:off x="1303402" y="3985"/>
            <a:ext cx="9772765" cy="6858000"/>
            <a:chOff x="1303402" y="36937"/>
            <a:chExt cx="9772765" cy="6858000"/>
          </a:xfrm>
        </p:grpSpPr>
        <p:sp>
          <p:nvSpPr>
            <p:cNvPr id="198" name="Google Shape;198;p8"/>
            <p:cNvSpPr/>
            <p:nvPr/>
          </p:nvSpPr>
          <p:spPr>
            <a:xfrm>
              <a:off x="1560551" y="36937"/>
              <a:ext cx="9313016" cy="6858000"/>
            </a:xfrm>
            <a:custGeom>
              <a:avLst/>
              <a:gdLst/>
              <a:ahLst/>
              <a:cxnLst/>
              <a:rect l="l" t="t" r="r" b="b"/>
              <a:pathLst>
                <a:path w="9313016" h="6858000" extrusionOk="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9" name="Google Shape;199;p8"/>
            <p:cNvSpPr/>
            <p:nvPr/>
          </p:nvSpPr>
          <p:spPr>
            <a:xfrm>
              <a:off x="1659468" y="36937"/>
              <a:ext cx="9065550" cy="6858000"/>
            </a:xfrm>
            <a:custGeom>
              <a:avLst/>
              <a:gdLst/>
              <a:ahLst/>
              <a:cxnLst/>
              <a:rect l="l" t="t" r="r" b="b"/>
              <a:pathLst>
                <a:path w="9065550" h="6858000" extrusionOk="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0" name="Google Shape;200;p8"/>
            <p:cNvSpPr/>
            <p:nvPr/>
          </p:nvSpPr>
          <p:spPr>
            <a:xfrm>
              <a:off x="1648217" y="36937"/>
              <a:ext cx="9088051" cy="6858000"/>
            </a:xfrm>
            <a:custGeom>
              <a:avLst/>
              <a:gdLst/>
              <a:ahLst/>
              <a:cxnLst/>
              <a:rect l="l" t="t" r="r" b="b"/>
              <a:pathLst>
                <a:path w="9088051" h="6858000" extrusionOk="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1" name="Google Shape;201;p8"/>
            <p:cNvSpPr/>
            <p:nvPr/>
          </p:nvSpPr>
          <p:spPr>
            <a:xfrm>
              <a:off x="1629061" y="36937"/>
              <a:ext cx="9107210" cy="6858000"/>
            </a:xfrm>
            <a:custGeom>
              <a:avLst/>
              <a:gdLst/>
              <a:ahLst/>
              <a:cxnLst/>
              <a:rect l="l" t="t" r="r" b="b"/>
              <a:pathLst>
                <a:path w="9107210" h="6858000" extrusionOk="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2" name="Google Shape;202;p8"/>
            <p:cNvSpPr/>
            <p:nvPr/>
          </p:nvSpPr>
          <p:spPr>
            <a:xfrm>
              <a:off x="1318434" y="36937"/>
              <a:ext cx="9747620" cy="6858000"/>
            </a:xfrm>
            <a:custGeom>
              <a:avLst/>
              <a:gdLst/>
              <a:ahLst/>
              <a:cxnLst/>
              <a:rect l="l" t="t" r="r" b="b"/>
              <a:pathLst>
                <a:path w="9747620" h="6858000" extrusionOk="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3" name="Google Shape;203;p8"/>
            <p:cNvSpPr/>
            <p:nvPr/>
          </p:nvSpPr>
          <p:spPr>
            <a:xfrm>
              <a:off x="1308320" y="36937"/>
              <a:ext cx="9767847" cy="6858000"/>
            </a:xfrm>
            <a:custGeom>
              <a:avLst/>
              <a:gdLst/>
              <a:ahLst/>
              <a:cxnLst/>
              <a:rect l="l" t="t" r="r" b="b"/>
              <a:pathLst>
                <a:path w="9767847" h="6858000" extrusionOk="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4" name="Google Shape;204;p8"/>
            <p:cNvSpPr/>
            <p:nvPr/>
          </p:nvSpPr>
          <p:spPr>
            <a:xfrm>
              <a:off x="1303402" y="36937"/>
              <a:ext cx="9767847" cy="6858000"/>
            </a:xfrm>
            <a:custGeom>
              <a:avLst/>
              <a:gdLst/>
              <a:ahLst/>
              <a:cxnLst/>
              <a:rect l="l" t="t" r="r" b="b"/>
              <a:pathLst>
                <a:path w="9767847" h="6858000" extrusionOk="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05" name="Google Shape;205;p8"/>
          <p:cNvSpPr txBox="1">
            <a:spLocks noGrp="1"/>
          </p:cNvSpPr>
          <p:nvPr>
            <p:ph type="title"/>
          </p:nvPr>
        </p:nvSpPr>
        <p:spPr>
          <a:xfrm>
            <a:off x="3502731" y="1542402"/>
            <a:ext cx="5186842" cy="238791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5200"/>
              <a:buFont typeface="Calibri"/>
              <a:buNone/>
            </a:pPr>
            <a:r>
              <a:rPr lang="en-US" sz="5200">
                <a:solidFill>
                  <a:schemeClr val="dk2"/>
                </a:solidFill>
                <a:latin typeface="Calibri"/>
                <a:ea typeface="Calibri"/>
                <a:cs typeface="Calibri"/>
                <a:sym typeface="Calibri"/>
              </a:rPr>
              <a:t>Video</a:t>
            </a:r>
            <a:endParaRPr/>
          </a:p>
        </p:txBody>
      </p:sp>
      <p:grpSp>
        <p:nvGrpSpPr>
          <p:cNvPr id="206" name="Google Shape;206;p8"/>
          <p:cNvGrpSpPr/>
          <p:nvPr/>
        </p:nvGrpSpPr>
        <p:grpSpPr>
          <a:xfrm>
            <a:off x="-305" y="-4155"/>
            <a:ext cx="2514948" cy="2174333"/>
            <a:chOff x="-305" y="-4155"/>
            <a:chExt cx="2514948" cy="2174333"/>
          </a:xfrm>
        </p:grpSpPr>
        <p:sp>
          <p:nvSpPr>
            <p:cNvPr id="207" name="Google Shape;207;p8"/>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8" name="Google Shape;208;p8"/>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9" name="Google Shape;209;p8"/>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10" name="Google Shape;210;p8"/>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11" name="Google Shape;211;p8"/>
          <p:cNvGrpSpPr/>
          <p:nvPr/>
        </p:nvGrpSpPr>
        <p:grpSpPr>
          <a:xfrm rot="10800000">
            <a:off x="9685727" y="4683666"/>
            <a:ext cx="2514948" cy="2174333"/>
            <a:chOff x="-305" y="-4155"/>
            <a:chExt cx="2514948" cy="2174333"/>
          </a:xfrm>
        </p:grpSpPr>
        <p:sp>
          <p:nvSpPr>
            <p:cNvPr id="212" name="Google Shape;212;p8"/>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3" name="Google Shape;213;p8"/>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4" name="Google Shape;214;p8"/>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15" name="Google Shape;215;p8"/>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p9"/>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1" name="Google Shape;221;p9"/>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22" name="Google Shape;222;p9"/>
          <p:cNvSpPr txBox="1">
            <a:spLocks noGrp="1"/>
          </p:cNvSpPr>
          <p:nvPr>
            <p:ph type="title"/>
          </p:nvPr>
        </p:nvSpPr>
        <p:spPr>
          <a:xfrm>
            <a:off x="1179226" y="1594707"/>
            <a:ext cx="9833548" cy="13255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3600"/>
              <a:buFont typeface="Overlock"/>
              <a:buNone/>
            </a:pPr>
            <a:r>
              <a:rPr lang="sl-SI" sz="3600" dirty="0">
                <a:solidFill>
                  <a:schemeClr val="dk2"/>
                </a:solidFill>
                <a:latin typeface="Overlock"/>
                <a:ea typeface="Overlock"/>
                <a:cs typeface="Overlock"/>
                <a:sym typeface="Overlock"/>
              </a:rPr>
              <a:t>Ostali nasveti</a:t>
            </a:r>
            <a:endParaRPr dirty="0"/>
          </a:p>
        </p:txBody>
      </p:sp>
      <p:grpSp>
        <p:nvGrpSpPr>
          <p:cNvPr id="223" name="Google Shape;223;p9"/>
          <p:cNvGrpSpPr/>
          <p:nvPr/>
        </p:nvGrpSpPr>
        <p:grpSpPr>
          <a:xfrm>
            <a:off x="0" y="0"/>
            <a:ext cx="3346102" cy="2510865"/>
            <a:chOff x="-305" y="-1"/>
            <a:chExt cx="3832880" cy="2876136"/>
          </a:xfrm>
        </p:grpSpPr>
        <p:sp>
          <p:nvSpPr>
            <p:cNvPr id="224" name="Google Shape;224;p9"/>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5" name="Google Shape;225;p9"/>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6" name="Google Shape;226;p9"/>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7" name="Google Shape;227;p9"/>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28" name="Google Shape;228;p9"/>
          <p:cNvSpPr txBox="1">
            <a:spLocks noGrp="1"/>
          </p:cNvSpPr>
          <p:nvPr>
            <p:ph type="body" idx="1"/>
          </p:nvPr>
        </p:nvSpPr>
        <p:spPr>
          <a:xfrm>
            <a:off x="1179226" y="3329677"/>
            <a:ext cx="9833548" cy="2457269"/>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Clr>
                <a:schemeClr val="dk2"/>
              </a:buClr>
              <a:buSzPts val="1800"/>
              <a:buFont typeface="Overlock"/>
              <a:buChar char="-"/>
            </a:pPr>
            <a:r>
              <a:rPr lang="sl-SI" sz="3200" dirty="0">
                <a:solidFill>
                  <a:schemeClr val="dk2"/>
                </a:solidFill>
                <a:latin typeface="Overlock"/>
                <a:ea typeface="Overlock"/>
                <a:cs typeface="Overlock"/>
                <a:sym typeface="Overlock"/>
              </a:rPr>
              <a:t>Izkustvena delavnica s simulacijskimi očali</a:t>
            </a:r>
            <a:endParaRPr sz="3200" dirty="0">
              <a:solidFill>
                <a:schemeClr val="dk2"/>
              </a:solidFill>
              <a:latin typeface="Overlock"/>
              <a:ea typeface="Overlock"/>
              <a:cs typeface="Overlock"/>
              <a:sym typeface="Overlock"/>
            </a:endParaRPr>
          </a:p>
          <a:p>
            <a:pPr marL="457200" lvl="0" indent="-342900" algn="l" rtl="0">
              <a:lnSpc>
                <a:spcPct val="90000"/>
              </a:lnSpc>
              <a:spcBef>
                <a:spcPts val="0"/>
              </a:spcBef>
              <a:spcAft>
                <a:spcPts val="0"/>
              </a:spcAft>
              <a:buClr>
                <a:schemeClr val="dk2"/>
              </a:buClr>
              <a:buSzPts val="1800"/>
              <a:buFont typeface="Overlock"/>
              <a:buChar char="-"/>
            </a:pPr>
            <a:r>
              <a:rPr lang="sl-SI" sz="3200" dirty="0">
                <a:solidFill>
                  <a:schemeClr val="dk2"/>
                </a:solidFill>
                <a:latin typeface="Overlock"/>
                <a:ea typeface="Overlock"/>
                <a:cs typeface="Overlock"/>
                <a:sym typeface="Overlock"/>
              </a:rPr>
              <a:t>Pozitivna naravnanost</a:t>
            </a:r>
            <a:endParaRPr sz="3200" dirty="0">
              <a:solidFill>
                <a:schemeClr val="dk2"/>
              </a:solidFill>
              <a:latin typeface="Overlock"/>
              <a:ea typeface="Overlock"/>
              <a:cs typeface="Overlock"/>
              <a:sym typeface="Overlock"/>
            </a:endParaRPr>
          </a:p>
          <a:p>
            <a:pPr marL="457200" lvl="0" indent="-342900" algn="l" rtl="0">
              <a:lnSpc>
                <a:spcPct val="90000"/>
              </a:lnSpc>
              <a:spcBef>
                <a:spcPts val="0"/>
              </a:spcBef>
              <a:spcAft>
                <a:spcPts val="0"/>
              </a:spcAft>
              <a:buClr>
                <a:schemeClr val="dk2"/>
              </a:buClr>
              <a:buSzPts val="1800"/>
              <a:buFont typeface="Overlock"/>
              <a:buChar char="-"/>
            </a:pPr>
            <a:r>
              <a:rPr lang="sl-SI" sz="3200" dirty="0">
                <a:solidFill>
                  <a:schemeClr val="dk2"/>
                </a:solidFill>
                <a:latin typeface="Overlock"/>
                <a:ea typeface="Overlock"/>
                <a:cs typeface="Overlock"/>
                <a:sym typeface="Overlock"/>
              </a:rPr>
              <a:t>Povezovanje s podpornimi skupinami</a:t>
            </a:r>
            <a:endParaRPr sz="3200" dirty="0">
              <a:solidFill>
                <a:schemeClr val="dk2"/>
              </a:solidFill>
              <a:latin typeface="Overlock"/>
              <a:ea typeface="Overlock"/>
              <a:cs typeface="Overlock"/>
              <a:sym typeface="Overlock"/>
            </a:endParaRPr>
          </a:p>
        </p:txBody>
      </p:sp>
      <p:grpSp>
        <p:nvGrpSpPr>
          <p:cNvPr id="229" name="Google Shape;229;p9"/>
          <p:cNvGrpSpPr/>
          <p:nvPr/>
        </p:nvGrpSpPr>
        <p:grpSpPr>
          <a:xfrm rot="5400000">
            <a:off x="9072780" y="3734338"/>
            <a:ext cx="3878664" cy="2368659"/>
            <a:chOff x="6867015" y="-1"/>
            <a:chExt cx="5324985" cy="3251912"/>
          </a:xfrm>
        </p:grpSpPr>
        <p:sp>
          <p:nvSpPr>
            <p:cNvPr id="230" name="Google Shape;230;p9"/>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1" name="Google Shape;231;p9"/>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2" name="Google Shape;232;p9"/>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3" name="Google Shape;233;p9"/>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ova tema">
  <a:themeElements>
    <a:clrScheme name="Pisarna">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216</Words>
  <Application>Microsoft Office PowerPoint</Application>
  <PresentationFormat>Širokozaslonsko</PresentationFormat>
  <Paragraphs>39</Paragraphs>
  <Slides>11</Slides>
  <Notes>11</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11</vt:i4>
      </vt:variant>
    </vt:vector>
  </HeadingPairs>
  <TitlesOfParts>
    <vt:vector size="15" baseType="lpstr">
      <vt:lpstr>Arial</vt:lpstr>
      <vt:lpstr>Overlock</vt:lpstr>
      <vt:lpstr>Calibri</vt:lpstr>
      <vt:lpstr>Officeova tema</vt:lpstr>
      <vt:lpstr>Project SMILE too</vt:lpstr>
      <vt:lpstr>Kdo sem– Opis stanja vida</vt:lpstr>
      <vt:lpstr>Pogovorimo se o…</vt:lpstr>
      <vt:lpstr>Premislimo…</vt:lpstr>
      <vt:lpstr>Možni vzroki</vt:lpstr>
      <vt:lpstr>Posledice</vt:lpstr>
      <vt:lpstr>Kako podpreti…</vt:lpstr>
      <vt:lpstr>Video</vt:lpstr>
      <vt:lpstr>Ostali nasveti</vt:lpstr>
      <vt:lpstr>Hvala za pozornost</vt:lpstr>
      <vt:lpstr>"The European Commission's support for the production of this publication does not constitute an endorsement of the contents, which reflect the views only of the authors, and the Commission cannot be held responsible for any use which may be made of the information contained therein."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SMILE too</dc:title>
  <dc:creator>Tanja Rudolf</dc:creator>
  <cp:lastModifiedBy>Dragana Žunič</cp:lastModifiedBy>
  <cp:revision>3</cp:revision>
  <dcterms:created xsi:type="dcterms:W3CDTF">2019-01-03T09:43:08Z</dcterms:created>
  <dcterms:modified xsi:type="dcterms:W3CDTF">2022-11-04T20:38:40Z</dcterms:modified>
</cp:coreProperties>
</file>