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  <a:srgbClr val="FFCCFF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B3640F-5FED-431F-9452-0A1F94D244F3}" v="141" dt="2020-11-11T18:18:16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Urbanija" userId="49408324d107db56" providerId="LiveId" clId="{8FB3640F-5FED-431F-9452-0A1F94D244F3}"/>
    <pc:docChg chg="custSel modSld">
      <pc:chgData name="Sara Urbanija" userId="49408324d107db56" providerId="LiveId" clId="{8FB3640F-5FED-431F-9452-0A1F94D244F3}" dt="2020-11-11T18:18:16.760" v="141"/>
      <pc:docMkLst>
        <pc:docMk/>
      </pc:docMkLst>
      <pc:sldChg chg="addSp delSp modSp mod modTransition delAnim modAnim">
        <pc:chgData name="Sara Urbanija" userId="49408324d107db56" providerId="LiveId" clId="{8FB3640F-5FED-431F-9452-0A1F94D244F3}" dt="2020-11-11T18:18:16.760" v="141"/>
        <pc:sldMkLst>
          <pc:docMk/>
          <pc:sldMk cId="875142661" sldId="256"/>
        </pc:sldMkLst>
        <pc:picChg chg="add del mod">
          <ac:chgData name="Sara Urbanija" userId="49408324d107db56" providerId="LiveId" clId="{8FB3640F-5FED-431F-9452-0A1F94D244F3}" dt="2020-11-11T17:44:09.354" v="4" actId="478"/>
          <ac:picMkLst>
            <pc:docMk/>
            <pc:sldMk cId="875142661" sldId="256"/>
            <ac:picMk id="2" creationId="{ECA214C6-6ED3-4D5D-BCF5-52FCCBA6B7F0}"/>
          </ac:picMkLst>
        </pc:picChg>
        <pc:picChg chg="add del mod">
          <ac:chgData name="Sara Urbanija" userId="49408324d107db56" providerId="LiveId" clId="{8FB3640F-5FED-431F-9452-0A1F94D244F3}" dt="2020-11-11T18:08:15.133" v="15"/>
          <ac:picMkLst>
            <pc:docMk/>
            <pc:sldMk cId="875142661" sldId="256"/>
            <ac:picMk id="3" creationId="{697660D7-C621-488C-A3EF-64AB042763C2}"/>
          </ac:picMkLst>
        </pc:picChg>
        <pc:picChg chg="add mod">
          <ac:chgData name="Sara Urbanija" userId="49408324d107db56" providerId="LiveId" clId="{8FB3640F-5FED-431F-9452-0A1F94D244F3}" dt="2020-11-11T18:08:43.946" v="16"/>
          <ac:picMkLst>
            <pc:docMk/>
            <pc:sldMk cId="875142661" sldId="256"/>
            <ac:picMk id="4" creationId="{324C8FFF-E481-4566-B342-F45C63DA8930}"/>
          </ac:picMkLst>
        </pc:picChg>
      </pc:sldChg>
      <pc:sldChg chg="addSp delSp modSp modTransition modAnim">
        <pc:chgData name="Sara Urbanija" userId="49408324d107db56" providerId="LiveId" clId="{8FB3640F-5FED-431F-9452-0A1F94D244F3}" dt="2020-11-11T18:16:33.142" v="47"/>
        <pc:sldMkLst>
          <pc:docMk/>
          <pc:sldMk cId="852783613" sldId="257"/>
        </pc:sldMkLst>
        <pc:picChg chg="add del mod">
          <ac:chgData name="Sara Urbanija" userId="49408324d107db56" providerId="LiveId" clId="{8FB3640F-5FED-431F-9452-0A1F94D244F3}" dt="2020-11-11T17:45:30.600" v="11"/>
          <ac:picMkLst>
            <pc:docMk/>
            <pc:sldMk cId="852783613" sldId="257"/>
            <ac:picMk id="7" creationId="{401FCCAD-E302-445A-8205-28E3FF001FCA}"/>
          </ac:picMkLst>
        </pc:picChg>
        <pc:picChg chg="add del mod">
          <ac:chgData name="Sara Urbanija" userId="49408324d107db56" providerId="LiveId" clId="{8FB3640F-5FED-431F-9452-0A1F94D244F3}" dt="2020-11-11T18:09:31.677" v="17"/>
          <ac:picMkLst>
            <pc:docMk/>
            <pc:sldMk cId="852783613" sldId="257"/>
            <ac:picMk id="8" creationId="{E2DCBDD4-8371-462A-BE43-7CC2C522AB89}"/>
          </ac:picMkLst>
        </pc:picChg>
        <pc:picChg chg="add mod">
          <ac:chgData name="Sara Urbanija" userId="49408324d107db56" providerId="LiveId" clId="{8FB3640F-5FED-431F-9452-0A1F94D244F3}" dt="2020-11-11T18:09:31.677" v="17"/>
          <ac:picMkLst>
            <pc:docMk/>
            <pc:sldMk cId="852783613" sldId="257"/>
            <ac:picMk id="9" creationId="{529F55C9-2259-4B1A-B6A1-6EC550BE7917}"/>
          </ac:picMkLst>
        </pc:picChg>
      </pc:sldChg>
      <pc:sldChg chg="addSp modSp modTransition">
        <pc:chgData name="Sara Urbanija" userId="49408324d107db56" providerId="LiveId" clId="{8FB3640F-5FED-431F-9452-0A1F94D244F3}" dt="2020-11-11T18:16:53.698" v="83"/>
        <pc:sldMkLst>
          <pc:docMk/>
          <pc:sldMk cId="1543773584" sldId="258"/>
        </pc:sldMkLst>
        <pc:picChg chg="add mod">
          <ac:chgData name="Sara Urbanija" userId="49408324d107db56" providerId="LiveId" clId="{8FB3640F-5FED-431F-9452-0A1F94D244F3}" dt="2020-11-11T18:10:07.256" v="18"/>
          <ac:picMkLst>
            <pc:docMk/>
            <pc:sldMk cId="1543773584" sldId="258"/>
            <ac:picMk id="3" creationId="{C42B0965-F953-41E5-BE7C-5D669BECF2CC}"/>
          </ac:picMkLst>
        </pc:picChg>
      </pc:sldChg>
      <pc:sldChg chg="addSp delSp modSp modTransition modAnim">
        <pc:chgData name="Sara Urbanija" userId="49408324d107db56" providerId="LiveId" clId="{8FB3640F-5FED-431F-9452-0A1F94D244F3}" dt="2020-11-11T18:16:50.717" v="79"/>
        <pc:sldMkLst>
          <pc:docMk/>
          <pc:sldMk cId="2487790410" sldId="259"/>
        </pc:sldMkLst>
        <pc:picChg chg="add del mod">
          <ac:chgData name="Sara Urbanija" userId="49408324d107db56" providerId="LiveId" clId="{8FB3640F-5FED-431F-9452-0A1F94D244F3}" dt="2020-11-11T18:11:02.202" v="20"/>
          <ac:picMkLst>
            <pc:docMk/>
            <pc:sldMk cId="2487790410" sldId="259"/>
            <ac:picMk id="3" creationId="{2492E9AD-5770-4F6F-B074-77F1C92939B6}"/>
          </ac:picMkLst>
        </pc:picChg>
        <pc:picChg chg="add mod">
          <ac:chgData name="Sara Urbanija" userId="49408324d107db56" providerId="LiveId" clId="{8FB3640F-5FED-431F-9452-0A1F94D244F3}" dt="2020-11-11T18:11:33.547" v="21"/>
          <ac:picMkLst>
            <pc:docMk/>
            <pc:sldMk cId="2487790410" sldId="259"/>
            <ac:picMk id="5" creationId="{6307E2FA-AC24-4A69-9DF3-9749F88348C5}"/>
          </ac:picMkLst>
        </pc:picChg>
      </pc:sldChg>
      <pc:sldChg chg="addSp delSp modSp modTransition modAnim">
        <pc:chgData name="Sara Urbanija" userId="49408324d107db56" providerId="LiveId" clId="{8FB3640F-5FED-431F-9452-0A1F94D244F3}" dt="2020-11-11T18:16:59.167" v="94"/>
        <pc:sldMkLst>
          <pc:docMk/>
          <pc:sldMk cId="1121008211" sldId="260"/>
        </pc:sldMkLst>
        <pc:picChg chg="add del mod">
          <ac:chgData name="Sara Urbanija" userId="49408324d107db56" providerId="LiveId" clId="{8FB3640F-5FED-431F-9452-0A1F94D244F3}" dt="2020-11-11T18:11:56.970" v="23"/>
          <ac:picMkLst>
            <pc:docMk/>
            <pc:sldMk cId="1121008211" sldId="260"/>
            <ac:picMk id="3" creationId="{274315A0-1242-4B22-BCB7-30C1BA97142F}"/>
          </ac:picMkLst>
        </pc:picChg>
        <pc:picChg chg="add mod">
          <ac:chgData name="Sara Urbanija" userId="49408324d107db56" providerId="LiveId" clId="{8FB3640F-5FED-431F-9452-0A1F94D244F3}" dt="2020-11-11T18:12:35.233" v="24"/>
          <ac:picMkLst>
            <pc:docMk/>
            <pc:sldMk cId="1121008211" sldId="260"/>
            <ac:picMk id="5" creationId="{BBE0CE3A-0B3A-4695-8C61-FD6B1A2E07DE}"/>
          </ac:picMkLst>
        </pc:picChg>
      </pc:sldChg>
      <pc:sldChg chg="addSp delSp modSp modTransition modAnim">
        <pc:chgData name="Sara Urbanija" userId="49408324d107db56" providerId="LiveId" clId="{8FB3640F-5FED-431F-9452-0A1F94D244F3}" dt="2020-11-11T18:17:12.013" v="108"/>
        <pc:sldMkLst>
          <pc:docMk/>
          <pc:sldMk cId="2396760916" sldId="261"/>
        </pc:sldMkLst>
        <pc:picChg chg="add del mod">
          <ac:chgData name="Sara Urbanija" userId="49408324d107db56" providerId="LiveId" clId="{8FB3640F-5FED-431F-9452-0A1F94D244F3}" dt="2020-11-11T18:13:12.466" v="26"/>
          <ac:picMkLst>
            <pc:docMk/>
            <pc:sldMk cId="2396760916" sldId="261"/>
            <ac:picMk id="3" creationId="{88092C0A-527F-4BC3-8D00-6E041BE4E040}"/>
          </ac:picMkLst>
        </pc:picChg>
        <pc:picChg chg="add mod">
          <ac:chgData name="Sara Urbanija" userId="49408324d107db56" providerId="LiveId" clId="{8FB3640F-5FED-431F-9452-0A1F94D244F3}" dt="2020-11-11T18:13:44.351" v="27"/>
          <ac:picMkLst>
            <pc:docMk/>
            <pc:sldMk cId="2396760916" sldId="261"/>
            <ac:picMk id="4" creationId="{199128A3-CC1D-4844-B2F5-9A4C2EC5C16E}"/>
          </ac:picMkLst>
        </pc:picChg>
      </pc:sldChg>
      <pc:sldChg chg="addSp modSp modTransition">
        <pc:chgData name="Sara Urbanija" userId="49408324d107db56" providerId="LiveId" clId="{8FB3640F-5FED-431F-9452-0A1F94D244F3}" dt="2020-11-11T18:17:22.697" v="127"/>
        <pc:sldMkLst>
          <pc:docMk/>
          <pc:sldMk cId="1459194211" sldId="262"/>
        </pc:sldMkLst>
        <pc:picChg chg="add mod">
          <ac:chgData name="Sara Urbanija" userId="49408324d107db56" providerId="LiveId" clId="{8FB3640F-5FED-431F-9452-0A1F94D244F3}" dt="2020-11-11T18:14:32.828" v="28"/>
          <ac:picMkLst>
            <pc:docMk/>
            <pc:sldMk cId="1459194211" sldId="262"/>
            <ac:picMk id="3" creationId="{9DAADCDA-115A-46D2-B93A-E4BEAFD1395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01B5BD-D1A0-44A5-8194-90337767D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055CCA4-B231-4993-988B-AEF5266E3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4337A21-D2BC-4EFE-8E62-626CB49F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929-08DF-404B-B92D-66C04F860341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C46782D-F1EA-4645-897F-09BE042FF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C2FD0D0-AFFD-4E34-8716-A4E6C378A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DEA4-B4FB-4AAB-A144-7610AC5A61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444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17E683-79C5-4F4B-91E9-E86419483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217174B-2F69-4903-851F-FE5059DF6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941F32F-1A7C-489C-B5C8-59EF5FA49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929-08DF-404B-B92D-66C04F860341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3A711CB-C9AD-4D7F-AEF7-BC53773AC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BFD79FA-FF94-4E82-8220-56E68F98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DEA4-B4FB-4AAB-A144-7610AC5A61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919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CEE2212E-96BE-40CF-9170-8C7771FE9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6DE0E0D-5681-4E9E-BF6B-F287C0AF3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19E98D2-2532-4D84-A1AA-8791DBFBA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929-08DF-404B-B92D-66C04F860341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9E422E0-985A-4ECD-A06C-7590B0796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AD3F649-C44B-465B-AFC1-EFD4C943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DEA4-B4FB-4AAB-A144-7610AC5A61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853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30E4D2-C3D8-4598-9861-639160142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97E1FE-62A0-49DB-86D2-49B758064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BC9A9D1-E7CC-4DC3-93A3-E16B53F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929-08DF-404B-B92D-66C04F860341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DBFC072-2742-440E-A381-58161EF51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697EC57-D00B-475A-B1DE-07D271C93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DEA4-B4FB-4AAB-A144-7610AC5A61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707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F8BEB7-D3B0-4F4D-8C7F-6617B68FF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B6B54C5-9FFA-4B22-9E11-91D3F1515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6D0F718-8A92-4C89-A1D6-D945F7DCD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929-08DF-404B-B92D-66C04F860341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758274E-1AB1-4640-B500-37F0D5B80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B72C737-B97A-43C1-B134-F9BFE9FD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DEA4-B4FB-4AAB-A144-7610AC5A61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48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E610DB-2B84-40F4-9F27-34689AFC3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6000A76-218C-4D75-87CF-850DF8E05C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4DCC0DB-3E85-4302-9249-98FF8785B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D7E54B3-E484-4F32-ACB6-46D6F588D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929-08DF-404B-B92D-66C04F860341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85E6650-518E-4B6D-BA46-ECC395616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F77EE8F-2B7E-404F-AF72-481658B7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DEA4-B4FB-4AAB-A144-7610AC5A61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002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294473-E799-4E5C-BD26-78B7041D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1F4C414-4129-4569-9785-7F3160F29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A996C3B-C281-42BE-AE76-AB6F47AE7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984660C4-4DF0-4EEA-87CD-440117953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089BD175-DF20-4223-8444-BE3F95561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9F454CB1-2CD9-45CC-B17F-1BE99C0B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929-08DF-404B-B92D-66C04F860341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06894B98-0F38-41E1-86AF-6A894B97B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F50CA543-4B19-49D3-9581-835E1D863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DEA4-B4FB-4AAB-A144-7610AC5A61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644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9DF0C2-0AD1-4A63-A099-A61CC2606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692F6A75-08E6-41F5-BEEF-43987DBAA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929-08DF-404B-B92D-66C04F860341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ECCEDC0-2358-44DF-AB31-C925EA00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F9B3746F-E47B-4CA3-A962-EFCBA7A7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DEA4-B4FB-4AAB-A144-7610AC5A61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5121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57C54F66-4C4E-4A8E-8B1C-90F224680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929-08DF-404B-B92D-66C04F860341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22F21DB-E01C-4261-9CC8-FDEB9F01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B6062884-1FD6-43A1-90A5-F2B8BF46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DEA4-B4FB-4AAB-A144-7610AC5A61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402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554617-278E-4CFF-9FA9-AA9B16C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24343B6-3128-42CC-B0D6-97A5F040C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FF387FF-9AC5-4E09-B712-19907947E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F17C0F4-42DE-4F02-AB9D-6C50C712D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929-08DF-404B-B92D-66C04F860341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3A7F949-3754-47CF-97D5-BF1CA33CB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0A13737-1C38-4D1E-8FE7-8594DF415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DEA4-B4FB-4AAB-A144-7610AC5A61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120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4D86EE-B509-4DDB-9245-EDB090BC9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F4FD1BC-4EFC-4D56-955D-495CF369AC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E8C34B4-FCA4-4F1C-A969-47E517E6A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5C80AF1-4DAA-4CE7-9557-7DC1956A2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929-08DF-404B-B92D-66C04F860341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E1DD4DF-CAD2-4A50-8E56-28A486149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ED32BA0-14EF-4EED-AECF-47C3DA40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DEA4-B4FB-4AAB-A144-7610AC5A61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5706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48534956-A38B-4B46-BB63-3A3D5E0A3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E1BCC82-D0A2-4434-8089-4AC606F6A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CACBF6A-C83B-4778-BC7B-F9B2129413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F5929-08DF-404B-B92D-66C04F860341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60C90BA-5147-437E-AB0B-7DD9F36FAB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B7E4364-F99F-47E1-8ECB-0B248D876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2DEA4-B4FB-4AAB-A144-7610AC5A61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61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m4a"/><Relationship Id="rId7" Type="http://schemas.openxmlformats.org/officeDocument/2006/relationships/image" Target="../media/image5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3.m4a"/><Relationship Id="rId7" Type="http://schemas.openxmlformats.org/officeDocument/2006/relationships/image" Target="../media/image9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4.m4a"/><Relationship Id="rId7" Type="http://schemas.openxmlformats.org/officeDocument/2006/relationships/image" Target="../media/image12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5.m4a"/><Relationship Id="rId7" Type="http://schemas.openxmlformats.org/officeDocument/2006/relationships/image" Target="../media/image15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6.m4a"/><Relationship Id="rId7" Type="http://schemas.openxmlformats.org/officeDocument/2006/relationships/image" Target="../media/image18.png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7.m4a"/><Relationship Id="rId7" Type="http://schemas.openxmlformats.org/officeDocument/2006/relationships/image" Target="../media/image21.png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: zaokroženi vogali 4">
            <a:extLst>
              <a:ext uri="{FF2B5EF4-FFF2-40B4-BE49-F238E27FC236}">
                <a16:creationId xmlns:a16="http://schemas.microsoft.com/office/drawing/2014/main" id="{217AD25E-0C1B-469F-8024-EB70C3C3EDF1}"/>
              </a:ext>
            </a:extLst>
          </p:cNvPr>
          <p:cNvSpPr/>
          <p:nvPr/>
        </p:nvSpPr>
        <p:spPr>
          <a:xfrm>
            <a:off x="666492" y="3842864"/>
            <a:ext cx="10454640" cy="255555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8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DFA5F8CD-5F3F-40B7-9328-5E8848608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492" y="3932808"/>
            <a:ext cx="10200640" cy="1677186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sl-SI" sz="10000" b="1" dirty="0">
                <a:solidFill>
                  <a:srgbClr val="FF0000"/>
                </a:solidFill>
                <a:effectLst/>
              </a:rPr>
              <a:t>PRVI GLAS V BESEDI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41555E7B-C7AA-4911-A0ED-886642EDB032}"/>
              </a:ext>
            </a:extLst>
          </p:cNvPr>
          <p:cNvSpPr txBox="1"/>
          <p:nvPr/>
        </p:nvSpPr>
        <p:spPr>
          <a:xfrm>
            <a:off x="9536172" y="5699938"/>
            <a:ext cx="1584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dirty="0">
                <a:solidFill>
                  <a:srgbClr val="FF0000"/>
                </a:solidFill>
              </a:rPr>
              <a:t>3. DEL</a:t>
            </a:r>
          </a:p>
        </p:txBody>
      </p:sp>
      <p:pic>
        <p:nvPicPr>
          <p:cNvPr id="7" name="Zvok 6">
            <a:hlinkClick r:id="" action="ppaction://media"/>
            <a:extLst>
              <a:ext uri="{FF2B5EF4-FFF2-40B4-BE49-F238E27FC236}">
                <a16:creationId xmlns:a16="http://schemas.microsoft.com/office/drawing/2014/main" id="{2064799E-9890-4B9C-9233-0C338717B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A9327CC9-39E5-481F-A1BB-5DBE7E763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64" y="-155839"/>
            <a:ext cx="4604127" cy="460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4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441"/>
    </mc:Choice>
    <mc:Fallback xmlns="">
      <p:transition advTm="134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chemeClr val="bg1"/>
            </a:gs>
            <a:gs pos="91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F5AD139-5D63-4BAD-86A8-008C4E75F9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381" y="2069522"/>
            <a:ext cx="7501631" cy="4548505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7656E37-1194-48ED-ABA5-DDE243E27F4C}"/>
              </a:ext>
            </a:extLst>
          </p:cNvPr>
          <p:cNvSpPr txBox="1"/>
          <p:nvPr/>
        </p:nvSpPr>
        <p:spPr>
          <a:xfrm>
            <a:off x="9030938" y="352663"/>
            <a:ext cx="2424721" cy="270843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sl-SI" sz="17000" dirty="0"/>
              <a:t> </a:t>
            </a:r>
            <a:r>
              <a:rPr lang="sl-SI" sz="15000" dirty="0">
                <a:solidFill>
                  <a:srgbClr val="FF0000"/>
                </a:solidFill>
              </a:rPr>
              <a:t>H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A3AD2C2-3B7A-4A3D-B186-50B0647837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796" y="1706880"/>
            <a:ext cx="2237737" cy="161284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674F70B-B480-436C-827B-2E7C025229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155" y="2664016"/>
            <a:ext cx="2111715" cy="220034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DC691A1-359D-4862-A8FB-F355CDE5E8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" y="3645748"/>
            <a:ext cx="3316299" cy="2437217"/>
          </a:xfrm>
          <a:prstGeom prst="rect">
            <a:avLst/>
          </a:prstGeom>
        </p:spPr>
      </p:pic>
      <p:pic>
        <p:nvPicPr>
          <p:cNvPr id="12" name="Zvok 11">
            <a:hlinkClick r:id="" action="ppaction://media"/>
            <a:extLst>
              <a:ext uri="{FF2B5EF4-FFF2-40B4-BE49-F238E27FC236}">
                <a16:creationId xmlns:a16="http://schemas.microsoft.com/office/drawing/2014/main" id="{5F5DC430-FA30-4F5C-9233-392562D7A4E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278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38">
        <p:wipe/>
      </p:transition>
    </mc:Choice>
    <mc:Fallback xmlns="">
      <p:transition spd="slow" advTm="38838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4176960-36C2-42BD-B729-E1804BC982D3}"/>
              </a:ext>
            </a:extLst>
          </p:cNvPr>
          <p:cNvSpPr txBox="1"/>
          <p:nvPr/>
        </p:nvSpPr>
        <p:spPr>
          <a:xfrm>
            <a:off x="2963079" y="238006"/>
            <a:ext cx="42302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0" b="1" dirty="0">
                <a:solidFill>
                  <a:srgbClr val="FF0000"/>
                </a:solidFill>
              </a:rPr>
              <a:t>J</a:t>
            </a:r>
            <a:r>
              <a:rPr lang="sl-SI" sz="11000" b="1" dirty="0"/>
              <a:t>URE</a:t>
            </a:r>
          </a:p>
        </p:txBody>
      </p:sp>
      <p:pic>
        <p:nvPicPr>
          <p:cNvPr id="6" name="Slika 5" descr="Slika, ki vsebuje besede igrača, punčka, držanje&#10;&#10;Opis je samodejno ustvarjen">
            <a:extLst>
              <a:ext uri="{FF2B5EF4-FFF2-40B4-BE49-F238E27FC236}">
                <a16:creationId xmlns:a16="http://schemas.microsoft.com/office/drawing/2014/main" id="{D5C115E0-D961-4B7F-804C-BE83DC098F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190" y="2026920"/>
            <a:ext cx="3543300" cy="4876800"/>
          </a:xfrm>
          <a:prstGeom prst="rect">
            <a:avLst/>
          </a:prstGeom>
        </p:spPr>
      </p:pic>
      <p:pic>
        <p:nvPicPr>
          <p:cNvPr id="10" name="Slika 9" descr="Slika, ki vsebuje besede notranji, miza, sadje, sedeče&#10;&#10;Opis je samodejno ustvarjen">
            <a:extLst>
              <a:ext uri="{FF2B5EF4-FFF2-40B4-BE49-F238E27FC236}">
                <a16:creationId xmlns:a16="http://schemas.microsoft.com/office/drawing/2014/main" id="{16B34BE6-5899-4EBF-98C4-C2CE3A174C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560" y="1016362"/>
            <a:ext cx="2704800" cy="2656500"/>
          </a:xfrm>
          <a:prstGeom prst="rect">
            <a:avLst/>
          </a:prstGeom>
        </p:spPr>
      </p:pic>
      <p:pic>
        <p:nvPicPr>
          <p:cNvPr id="12" name="Slika 11" descr="Slika, ki vsebuje besede kozarec, luč, svetlo, hrana&#10;&#10;Opis je samodejno ustvarjen">
            <a:extLst>
              <a:ext uri="{FF2B5EF4-FFF2-40B4-BE49-F238E27FC236}">
                <a16:creationId xmlns:a16="http://schemas.microsoft.com/office/drawing/2014/main" id="{5B8B3C1A-9BC5-4D79-A72B-D79F8092D0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921"/>
            <a:ext cx="4712283" cy="3484562"/>
          </a:xfrm>
          <a:prstGeom prst="rect">
            <a:avLst/>
          </a:prstGeom>
        </p:spPr>
      </p:pic>
      <p:pic>
        <p:nvPicPr>
          <p:cNvPr id="9" name="Zvok 8">
            <a:hlinkClick r:id="" action="ppaction://media"/>
            <a:extLst>
              <a:ext uri="{FF2B5EF4-FFF2-40B4-BE49-F238E27FC236}">
                <a16:creationId xmlns:a16="http://schemas.microsoft.com/office/drawing/2014/main" id="{285CB526-8E47-4DDE-BFEB-63C474E51F7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377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97">
        <p:wipe/>
      </p:transition>
    </mc:Choice>
    <mc:Fallback xmlns="">
      <p:transition spd="slow" advTm="21697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8E2C2B70-7CE0-4097-85F4-7FFCF85C2877}"/>
              </a:ext>
            </a:extLst>
          </p:cNvPr>
          <p:cNvSpPr txBox="1"/>
          <p:nvPr/>
        </p:nvSpPr>
        <p:spPr>
          <a:xfrm>
            <a:off x="548102" y="285750"/>
            <a:ext cx="38238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0" b="1" dirty="0">
                <a:solidFill>
                  <a:srgbClr val="FF0000"/>
                </a:solidFill>
              </a:rPr>
              <a:t>K</a:t>
            </a:r>
            <a:r>
              <a:rPr lang="sl-SI" sz="11000" b="1" dirty="0"/>
              <a:t>OLO</a:t>
            </a:r>
          </a:p>
        </p:txBody>
      </p:sp>
      <p:pic>
        <p:nvPicPr>
          <p:cNvPr id="4" name="Slika 3" descr="Slika, ki vsebuje besede kolo, transport, sedeče, koš&#10;&#10;Opis je samodejno ustvarjen">
            <a:extLst>
              <a:ext uri="{FF2B5EF4-FFF2-40B4-BE49-F238E27FC236}">
                <a16:creationId xmlns:a16="http://schemas.microsoft.com/office/drawing/2014/main" id="{94367463-3C6B-45A0-8A94-7F0FF18EBD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35" y="2400617"/>
            <a:ext cx="5041927" cy="3647758"/>
          </a:xfrm>
          <a:prstGeom prst="rect">
            <a:avLst/>
          </a:prstGeom>
        </p:spPr>
      </p:pic>
      <p:pic>
        <p:nvPicPr>
          <p:cNvPr id="6" name="Slika 5" descr="Slika, ki vsebuje besede sadje, kivi, oranžna, sedeče&#10;&#10;Opis je samodejno ustvarjen">
            <a:extLst>
              <a:ext uri="{FF2B5EF4-FFF2-40B4-BE49-F238E27FC236}">
                <a16:creationId xmlns:a16="http://schemas.microsoft.com/office/drawing/2014/main" id="{55F36DE5-CCED-483F-88CF-5E2D474285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052" y="285750"/>
            <a:ext cx="6034522" cy="2771140"/>
          </a:xfrm>
          <a:prstGeom prst="rect">
            <a:avLst/>
          </a:prstGeom>
        </p:spPr>
      </p:pic>
      <p:pic>
        <p:nvPicPr>
          <p:cNvPr id="8" name="Slika 7" descr="Slika, ki vsebuje besede notranji, miza, sedeče, računalnik&#10;&#10;Opis je samodejno ustvarjen">
            <a:extLst>
              <a:ext uri="{FF2B5EF4-FFF2-40B4-BE49-F238E27FC236}">
                <a16:creationId xmlns:a16="http://schemas.microsoft.com/office/drawing/2014/main" id="{0B11D210-4D49-4AA6-B379-B06270943C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520" y="3357245"/>
            <a:ext cx="4901119" cy="2691130"/>
          </a:xfrm>
          <a:prstGeom prst="rect">
            <a:avLst/>
          </a:prstGeom>
        </p:spPr>
      </p:pic>
      <p:pic>
        <p:nvPicPr>
          <p:cNvPr id="11" name="Zvok 10">
            <a:hlinkClick r:id="" action="ppaction://media"/>
            <a:extLst>
              <a:ext uri="{FF2B5EF4-FFF2-40B4-BE49-F238E27FC236}">
                <a16:creationId xmlns:a16="http://schemas.microsoft.com/office/drawing/2014/main" id="{A29607E7-A530-46AE-8F53-070A64F168C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779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29">
        <p:wipe/>
      </p:transition>
    </mc:Choice>
    <mc:Fallback xmlns="">
      <p:transition spd="slow" advTm="29629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A9AD494-7B0B-434C-A85F-A70BE3D74B42}"/>
              </a:ext>
            </a:extLst>
          </p:cNvPr>
          <p:cNvSpPr txBox="1"/>
          <p:nvPr/>
        </p:nvSpPr>
        <p:spPr>
          <a:xfrm>
            <a:off x="6762919" y="414974"/>
            <a:ext cx="467724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0" b="1" dirty="0">
                <a:solidFill>
                  <a:srgbClr val="FF0000"/>
                </a:solidFill>
              </a:rPr>
              <a:t>L</a:t>
            </a:r>
            <a:r>
              <a:rPr lang="sl-SI" sz="11000" b="1" dirty="0"/>
              <a:t>ETALO</a:t>
            </a:r>
          </a:p>
        </p:txBody>
      </p:sp>
      <p:pic>
        <p:nvPicPr>
          <p:cNvPr id="4" name="Slika 3" descr="Slika, ki vsebuje besede letalo, risba&#10;&#10;Opis je samodejno ustvarjen">
            <a:extLst>
              <a:ext uri="{FF2B5EF4-FFF2-40B4-BE49-F238E27FC236}">
                <a16:creationId xmlns:a16="http://schemas.microsoft.com/office/drawing/2014/main" id="{4CAA0F76-9B14-4C59-A0F5-73183B4E0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61734" cy="313086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B7B6E40-8412-47C5-BC49-FE2400B489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26" y="3302605"/>
            <a:ext cx="2251317" cy="307908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1F9CC72B-6651-475D-806B-6231F89895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797" y="3130866"/>
            <a:ext cx="3700736" cy="3312159"/>
          </a:xfrm>
          <a:prstGeom prst="rect">
            <a:avLst/>
          </a:prstGeom>
        </p:spPr>
      </p:pic>
      <p:pic>
        <p:nvPicPr>
          <p:cNvPr id="9" name="Zvok 8">
            <a:hlinkClick r:id="" action="ppaction://media"/>
            <a:extLst>
              <a:ext uri="{FF2B5EF4-FFF2-40B4-BE49-F238E27FC236}">
                <a16:creationId xmlns:a16="http://schemas.microsoft.com/office/drawing/2014/main" id="{65F71555-EE84-42BD-B834-3A16F7AB6AF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100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22">
        <p:wipe/>
      </p:transition>
    </mc:Choice>
    <mc:Fallback xmlns="">
      <p:transition spd="slow" advTm="30822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5D839E10-6504-471C-8498-17D66CDAF599}"/>
              </a:ext>
            </a:extLst>
          </p:cNvPr>
          <p:cNvSpPr txBox="1"/>
          <p:nvPr/>
        </p:nvSpPr>
        <p:spPr>
          <a:xfrm>
            <a:off x="310718" y="670806"/>
            <a:ext cx="69956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0" b="1" dirty="0">
                <a:solidFill>
                  <a:srgbClr val="FF0000"/>
                </a:solidFill>
                <a:ea typeface="DejaVu Sans Condensed" panose="020B0606030804020204" pitchFamily="34" charset="0"/>
                <a:cs typeface="DejaVu Sans Condensed" panose="020B0606030804020204" pitchFamily="34" charset="0"/>
              </a:rPr>
              <a:t>M</a:t>
            </a:r>
            <a:r>
              <a:rPr lang="sl-SI" sz="11000" b="1" dirty="0">
                <a:ea typeface="DejaVu Sans Condensed" panose="020B0606030804020204" pitchFamily="34" charset="0"/>
                <a:cs typeface="DejaVu Sans Condensed" panose="020B0606030804020204" pitchFamily="34" charset="0"/>
              </a:rPr>
              <a:t>EDVED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7EA74F4-7A28-4C4C-AF37-A2FFBA92EE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30" y="2860038"/>
            <a:ext cx="4625340" cy="3786065"/>
          </a:xfrm>
          <a:prstGeom prst="rect">
            <a:avLst/>
          </a:prstGeom>
        </p:spPr>
      </p:pic>
      <p:pic>
        <p:nvPicPr>
          <p:cNvPr id="7" name="Slika 6" descr="Slika, ki vsebuje besede risba, ura&#10;&#10;Opis je samodejno ustvarjen">
            <a:extLst>
              <a:ext uri="{FF2B5EF4-FFF2-40B4-BE49-F238E27FC236}">
                <a16:creationId xmlns:a16="http://schemas.microsoft.com/office/drawing/2014/main" id="{1426D335-C418-4893-8B29-CF7ACD73D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942" y="4891259"/>
            <a:ext cx="4876800" cy="1943100"/>
          </a:xfrm>
          <a:prstGeom prst="rect">
            <a:avLst/>
          </a:prstGeom>
        </p:spPr>
      </p:pic>
      <p:pic>
        <p:nvPicPr>
          <p:cNvPr id="9" name="Slika 8" descr="Slika, ki vsebuje besede sedeče, hrana, miza, oranžna&#10;&#10;Opis je samodejno ustvarjen">
            <a:extLst>
              <a:ext uri="{FF2B5EF4-FFF2-40B4-BE49-F238E27FC236}">
                <a16:creationId xmlns:a16="http://schemas.microsoft.com/office/drawing/2014/main" id="{EDFC1071-E9FF-41AD-9DE9-BCE83DABAE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790" y="1635894"/>
            <a:ext cx="2269031" cy="2448289"/>
          </a:xfrm>
          <a:prstGeom prst="rect">
            <a:avLst/>
          </a:prstGeom>
        </p:spPr>
      </p:pic>
      <p:pic>
        <p:nvPicPr>
          <p:cNvPr id="12" name="Zvok 11">
            <a:hlinkClick r:id="" action="ppaction://media"/>
            <a:extLst>
              <a:ext uri="{FF2B5EF4-FFF2-40B4-BE49-F238E27FC236}">
                <a16:creationId xmlns:a16="http://schemas.microsoft.com/office/drawing/2014/main" id="{2C953015-32AC-430A-8F4C-C973B8BB069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676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2551">
        <p:wipe/>
      </p:transition>
    </mc:Choice>
    <mc:Fallback xmlns="">
      <p:transition spd="slow" advTm="32551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6CC99A5F-69F1-4EC4-8E1E-588C718BFE11}"/>
              </a:ext>
            </a:extLst>
          </p:cNvPr>
          <p:cNvSpPr txBox="1"/>
          <p:nvPr/>
        </p:nvSpPr>
        <p:spPr>
          <a:xfrm>
            <a:off x="3928279" y="410726"/>
            <a:ext cx="733916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0" b="1" dirty="0">
                <a:solidFill>
                  <a:srgbClr val="FF0000"/>
                </a:solidFill>
              </a:rPr>
              <a:t>N</a:t>
            </a:r>
            <a:r>
              <a:rPr lang="sl-SI" sz="11000" b="1" dirty="0"/>
              <a:t>INA</a:t>
            </a:r>
          </a:p>
        </p:txBody>
      </p:sp>
      <p:pic>
        <p:nvPicPr>
          <p:cNvPr id="4" name="Slika 3" descr="Slika, ki vsebuje besede igrača, punčka, risba&#10;&#10;Opis je samodejno ustvarjen">
            <a:extLst>
              <a:ext uri="{FF2B5EF4-FFF2-40B4-BE49-F238E27FC236}">
                <a16:creationId xmlns:a16="http://schemas.microsoft.com/office/drawing/2014/main" id="{12CCFD1F-BE7C-4BD3-BDE9-0C238C21E0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680" y="2660651"/>
            <a:ext cx="4267200" cy="42672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202D6936-D238-4BD1-A894-E5E7E5B90E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880" y="3190241"/>
            <a:ext cx="4022379" cy="2827814"/>
          </a:xfrm>
          <a:prstGeom prst="rect">
            <a:avLst/>
          </a:prstGeom>
        </p:spPr>
      </p:pic>
      <p:pic>
        <p:nvPicPr>
          <p:cNvPr id="10" name="Slika 9" descr="Slika, ki vsebuje besede risba&#10;&#10;Opis je samodejno ustvarjen">
            <a:extLst>
              <a:ext uri="{FF2B5EF4-FFF2-40B4-BE49-F238E27FC236}">
                <a16:creationId xmlns:a16="http://schemas.microsoft.com/office/drawing/2014/main" id="{F4818241-F246-4E48-963B-E15A37AF0F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699" y="1878331"/>
            <a:ext cx="4754938" cy="2915920"/>
          </a:xfrm>
          <a:prstGeom prst="rect">
            <a:avLst/>
          </a:prstGeom>
        </p:spPr>
      </p:pic>
      <p:pic>
        <p:nvPicPr>
          <p:cNvPr id="13" name="Zvok 12">
            <a:hlinkClick r:id="" action="ppaction://media"/>
            <a:extLst>
              <a:ext uri="{FF2B5EF4-FFF2-40B4-BE49-F238E27FC236}">
                <a16:creationId xmlns:a16="http://schemas.microsoft.com/office/drawing/2014/main" id="{D32F9A92-7C5D-4405-8874-93D1D9431DB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919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93">
        <p:wipe/>
      </p:transition>
    </mc:Choice>
    <mc:Fallback xmlns="">
      <p:transition spd="slow" advTm="37793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.1|11|3.5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5.5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1.6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5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1.3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1|4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15</Words>
  <Application>Microsoft Office PowerPoint</Application>
  <PresentationFormat>Širokozaslonsko</PresentationFormat>
  <Paragraphs>9</Paragraphs>
  <Slides>7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PRVI GLAS V BESEDI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PRVI GLAS V BESEDI</dc:title>
  <dc:creator>Sara Urbanija</dc:creator>
  <cp:lastModifiedBy>HELENA BREZOVNIK</cp:lastModifiedBy>
  <cp:revision>19</cp:revision>
  <dcterms:created xsi:type="dcterms:W3CDTF">2020-11-10T15:40:43Z</dcterms:created>
  <dcterms:modified xsi:type="dcterms:W3CDTF">2020-11-16T11:25:18Z</dcterms:modified>
</cp:coreProperties>
</file>