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Overlock"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Xj8LsaHaDHjfIc62YmUGMU7gT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41018C-3397-4F58-A6E3-CE2B5ED77015}" v="8" dt="2022-10-16T13:17:10.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8941018C-3397-4F58-A6E3-CE2B5ED77015}"/>
    <pc:docChg chg="undo custSel modSld">
      <pc:chgData name="Dragana Žunič" userId="8ad69b84-948a-4bd4-8f2c-cdaa6cf17412" providerId="ADAL" clId="{8941018C-3397-4F58-A6E3-CE2B5ED77015}" dt="2022-10-16T13:28:24.188" v="897" actId="20577"/>
      <pc:docMkLst>
        <pc:docMk/>
      </pc:docMkLst>
      <pc:sldChg chg="modSp mod">
        <pc:chgData name="Dragana Žunič" userId="8ad69b84-948a-4bd4-8f2c-cdaa6cf17412" providerId="ADAL" clId="{8941018C-3397-4F58-A6E3-CE2B5ED77015}" dt="2022-10-16T13:11:27.453" v="73" actId="20577"/>
        <pc:sldMkLst>
          <pc:docMk/>
          <pc:sldMk cId="0" sldId="257"/>
        </pc:sldMkLst>
        <pc:spChg chg="mod">
          <ac:chgData name="Dragana Žunič" userId="8ad69b84-948a-4bd4-8f2c-cdaa6cf17412" providerId="ADAL" clId="{8941018C-3397-4F58-A6E3-CE2B5ED77015}" dt="2022-10-16T13:11:27.453" v="73" actId="20577"/>
          <ac:spMkLst>
            <pc:docMk/>
            <pc:sldMk cId="0" sldId="257"/>
            <ac:spMk id="97" creationId="{00000000-0000-0000-0000-000000000000}"/>
          </ac:spMkLst>
        </pc:spChg>
      </pc:sldChg>
      <pc:sldChg chg="modSp mod">
        <pc:chgData name="Dragana Žunič" userId="8ad69b84-948a-4bd4-8f2c-cdaa6cf17412" providerId="ADAL" clId="{8941018C-3397-4F58-A6E3-CE2B5ED77015}" dt="2022-10-16T13:11:57.755" v="113" actId="20577"/>
        <pc:sldMkLst>
          <pc:docMk/>
          <pc:sldMk cId="0" sldId="258"/>
        </pc:sldMkLst>
        <pc:spChg chg="mod">
          <ac:chgData name="Dragana Žunič" userId="8ad69b84-948a-4bd4-8f2c-cdaa6cf17412" providerId="ADAL" clId="{8941018C-3397-4F58-A6E3-CE2B5ED77015}" dt="2022-10-16T13:11:41.657" v="88" actId="20577"/>
          <ac:spMkLst>
            <pc:docMk/>
            <pc:sldMk cId="0" sldId="258"/>
            <ac:spMk id="111" creationId="{00000000-0000-0000-0000-000000000000}"/>
          </ac:spMkLst>
        </pc:spChg>
        <pc:spChg chg="mod">
          <ac:chgData name="Dragana Žunič" userId="8ad69b84-948a-4bd4-8f2c-cdaa6cf17412" providerId="ADAL" clId="{8941018C-3397-4F58-A6E3-CE2B5ED77015}" dt="2022-10-16T13:11:47.526" v="96" actId="20577"/>
          <ac:spMkLst>
            <pc:docMk/>
            <pc:sldMk cId="0" sldId="258"/>
            <ac:spMk id="114" creationId="{00000000-0000-0000-0000-000000000000}"/>
          </ac:spMkLst>
        </pc:spChg>
        <pc:spChg chg="mod">
          <ac:chgData name="Dragana Žunič" userId="8ad69b84-948a-4bd4-8f2c-cdaa6cf17412" providerId="ADAL" clId="{8941018C-3397-4F58-A6E3-CE2B5ED77015}" dt="2022-10-16T13:11:57.755" v="113" actId="20577"/>
          <ac:spMkLst>
            <pc:docMk/>
            <pc:sldMk cId="0" sldId="258"/>
            <ac:spMk id="116" creationId="{00000000-0000-0000-0000-000000000000}"/>
          </ac:spMkLst>
        </pc:spChg>
      </pc:sldChg>
      <pc:sldChg chg="modSp mod">
        <pc:chgData name="Dragana Žunič" userId="8ad69b84-948a-4bd4-8f2c-cdaa6cf17412" providerId="ADAL" clId="{8941018C-3397-4F58-A6E3-CE2B5ED77015}" dt="2022-10-16T13:15:26.928" v="265" actId="5793"/>
        <pc:sldMkLst>
          <pc:docMk/>
          <pc:sldMk cId="0" sldId="259"/>
        </pc:sldMkLst>
        <pc:spChg chg="mod">
          <ac:chgData name="Dragana Žunič" userId="8ad69b84-948a-4bd4-8f2c-cdaa6cf17412" providerId="ADAL" clId="{8941018C-3397-4F58-A6E3-CE2B5ED77015}" dt="2022-10-16T13:12:10.849" v="134" actId="5793"/>
          <ac:spMkLst>
            <pc:docMk/>
            <pc:sldMk cId="0" sldId="259"/>
            <ac:spMk id="127" creationId="{00000000-0000-0000-0000-000000000000}"/>
          </ac:spMkLst>
        </pc:spChg>
        <pc:spChg chg="mod">
          <ac:chgData name="Dragana Žunič" userId="8ad69b84-948a-4bd4-8f2c-cdaa6cf17412" providerId="ADAL" clId="{8941018C-3397-4F58-A6E3-CE2B5ED77015}" dt="2022-10-16T13:15:26.928" v="265" actId="5793"/>
          <ac:spMkLst>
            <pc:docMk/>
            <pc:sldMk cId="0" sldId="259"/>
            <ac:spMk id="128" creationId="{00000000-0000-0000-0000-000000000000}"/>
          </ac:spMkLst>
        </pc:spChg>
      </pc:sldChg>
      <pc:sldChg chg="modSp mod">
        <pc:chgData name="Dragana Žunič" userId="8ad69b84-948a-4bd4-8f2c-cdaa6cf17412" providerId="ADAL" clId="{8941018C-3397-4F58-A6E3-CE2B5ED77015}" dt="2022-10-16T13:18:28.006" v="343" actId="20577"/>
        <pc:sldMkLst>
          <pc:docMk/>
          <pc:sldMk cId="0" sldId="260"/>
        </pc:sldMkLst>
        <pc:spChg chg="mod">
          <ac:chgData name="Dragana Žunič" userId="8ad69b84-948a-4bd4-8f2c-cdaa6cf17412" providerId="ADAL" clId="{8941018C-3397-4F58-A6E3-CE2B5ED77015}" dt="2022-10-16T13:16:45.419" v="277" actId="20577"/>
          <ac:spMkLst>
            <pc:docMk/>
            <pc:sldMk cId="0" sldId="260"/>
            <ac:spMk id="140" creationId="{00000000-0000-0000-0000-000000000000}"/>
          </ac:spMkLst>
        </pc:spChg>
        <pc:spChg chg="mod">
          <ac:chgData name="Dragana Žunič" userId="8ad69b84-948a-4bd4-8f2c-cdaa6cf17412" providerId="ADAL" clId="{8941018C-3397-4F58-A6E3-CE2B5ED77015}" dt="2022-10-16T13:18:28.006" v="343" actId="20577"/>
          <ac:spMkLst>
            <pc:docMk/>
            <pc:sldMk cId="0" sldId="260"/>
            <ac:spMk id="143" creationId="{00000000-0000-0000-0000-000000000000}"/>
          </ac:spMkLst>
        </pc:spChg>
        <pc:spChg chg="mod">
          <ac:chgData name="Dragana Žunič" userId="8ad69b84-948a-4bd4-8f2c-cdaa6cf17412" providerId="ADAL" clId="{8941018C-3397-4F58-A6E3-CE2B5ED77015}" dt="2022-10-16T13:17:25.958" v="298" actId="20577"/>
          <ac:spMkLst>
            <pc:docMk/>
            <pc:sldMk cId="0" sldId="260"/>
            <ac:spMk id="145" creationId="{00000000-0000-0000-0000-000000000000}"/>
          </ac:spMkLst>
        </pc:spChg>
        <pc:spChg chg="mod">
          <ac:chgData name="Dragana Žunič" userId="8ad69b84-948a-4bd4-8f2c-cdaa6cf17412" providerId="ADAL" clId="{8941018C-3397-4F58-A6E3-CE2B5ED77015}" dt="2022-10-16T13:17:32.234" v="306" actId="20577"/>
          <ac:spMkLst>
            <pc:docMk/>
            <pc:sldMk cId="0" sldId="260"/>
            <ac:spMk id="147" creationId="{00000000-0000-0000-0000-000000000000}"/>
          </ac:spMkLst>
        </pc:spChg>
        <pc:spChg chg="mod">
          <ac:chgData name="Dragana Žunič" userId="8ad69b84-948a-4bd4-8f2c-cdaa6cf17412" providerId="ADAL" clId="{8941018C-3397-4F58-A6E3-CE2B5ED77015}" dt="2022-10-16T13:17:55.968" v="321" actId="20577"/>
          <ac:spMkLst>
            <pc:docMk/>
            <pc:sldMk cId="0" sldId="260"/>
            <ac:spMk id="149" creationId="{00000000-0000-0000-0000-000000000000}"/>
          </ac:spMkLst>
        </pc:spChg>
        <pc:spChg chg="mod">
          <ac:chgData name="Dragana Žunič" userId="8ad69b84-948a-4bd4-8f2c-cdaa6cf17412" providerId="ADAL" clId="{8941018C-3397-4F58-A6E3-CE2B5ED77015}" dt="2022-10-16T13:18:19.440" v="332" actId="20577"/>
          <ac:spMkLst>
            <pc:docMk/>
            <pc:sldMk cId="0" sldId="260"/>
            <ac:spMk id="151" creationId="{00000000-0000-0000-0000-000000000000}"/>
          </ac:spMkLst>
        </pc:spChg>
      </pc:sldChg>
      <pc:sldChg chg="modSp mod">
        <pc:chgData name="Dragana Žunič" userId="8ad69b84-948a-4bd4-8f2c-cdaa6cf17412" providerId="ADAL" clId="{8941018C-3397-4F58-A6E3-CE2B5ED77015}" dt="2022-10-16T13:21:51.824" v="427" actId="255"/>
        <pc:sldMkLst>
          <pc:docMk/>
          <pc:sldMk cId="0" sldId="261"/>
        </pc:sldMkLst>
        <pc:spChg chg="mod">
          <ac:chgData name="Dragana Žunič" userId="8ad69b84-948a-4bd4-8f2c-cdaa6cf17412" providerId="ADAL" clId="{8941018C-3397-4F58-A6E3-CE2B5ED77015}" dt="2022-10-16T13:19:40.904" v="352" actId="20577"/>
          <ac:spMkLst>
            <pc:docMk/>
            <pc:sldMk cId="0" sldId="261"/>
            <ac:spMk id="157" creationId="{00000000-0000-0000-0000-000000000000}"/>
          </ac:spMkLst>
        </pc:spChg>
        <pc:spChg chg="mod">
          <ac:chgData name="Dragana Žunič" userId="8ad69b84-948a-4bd4-8f2c-cdaa6cf17412" providerId="ADAL" clId="{8941018C-3397-4F58-A6E3-CE2B5ED77015}" dt="2022-10-16T13:20:58.789" v="374" actId="255"/>
          <ac:spMkLst>
            <pc:docMk/>
            <pc:sldMk cId="0" sldId="261"/>
            <ac:spMk id="161" creationId="{00000000-0000-0000-0000-000000000000}"/>
          </ac:spMkLst>
        </pc:spChg>
        <pc:spChg chg="mod">
          <ac:chgData name="Dragana Žunič" userId="8ad69b84-948a-4bd4-8f2c-cdaa6cf17412" providerId="ADAL" clId="{8941018C-3397-4F58-A6E3-CE2B5ED77015}" dt="2022-10-16T13:21:19.802" v="391" actId="255"/>
          <ac:spMkLst>
            <pc:docMk/>
            <pc:sldMk cId="0" sldId="261"/>
            <ac:spMk id="163" creationId="{00000000-0000-0000-0000-000000000000}"/>
          </ac:spMkLst>
        </pc:spChg>
        <pc:spChg chg="mod">
          <ac:chgData name="Dragana Žunič" userId="8ad69b84-948a-4bd4-8f2c-cdaa6cf17412" providerId="ADAL" clId="{8941018C-3397-4F58-A6E3-CE2B5ED77015}" dt="2022-10-16T13:21:35.932" v="408" actId="255"/>
          <ac:spMkLst>
            <pc:docMk/>
            <pc:sldMk cId="0" sldId="261"/>
            <ac:spMk id="165" creationId="{00000000-0000-0000-0000-000000000000}"/>
          </ac:spMkLst>
        </pc:spChg>
        <pc:spChg chg="mod">
          <ac:chgData name="Dragana Žunič" userId="8ad69b84-948a-4bd4-8f2c-cdaa6cf17412" providerId="ADAL" clId="{8941018C-3397-4F58-A6E3-CE2B5ED77015}" dt="2022-10-16T13:21:51.824" v="427" actId="255"/>
          <ac:spMkLst>
            <pc:docMk/>
            <pc:sldMk cId="0" sldId="261"/>
            <ac:spMk id="167" creationId="{00000000-0000-0000-0000-000000000000}"/>
          </ac:spMkLst>
        </pc:spChg>
      </pc:sldChg>
      <pc:sldChg chg="modSp mod">
        <pc:chgData name="Dragana Žunič" userId="8ad69b84-948a-4bd4-8f2c-cdaa6cf17412" providerId="ADAL" clId="{8941018C-3397-4F58-A6E3-CE2B5ED77015}" dt="2022-10-16T13:26:37.399" v="729" actId="20577"/>
        <pc:sldMkLst>
          <pc:docMk/>
          <pc:sldMk cId="0" sldId="262"/>
        </pc:sldMkLst>
        <pc:spChg chg="mod">
          <ac:chgData name="Dragana Žunič" userId="8ad69b84-948a-4bd4-8f2c-cdaa6cf17412" providerId="ADAL" clId="{8941018C-3397-4F58-A6E3-CE2B5ED77015}" dt="2022-10-16T13:22:15.708" v="444" actId="5793"/>
          <ac:spMkLst>
            <pc:docMk/>
            <pc:sldMk cId="0" sldId="262"/>
            <ac:spMk id="173" creationId="{00000000-0000-0000-0000-000000000000}"/>
          </ac:spMkLst>
        </pc:spChg>
        <pc:spChg chg="mod">
          <ac:chgData name="Dragana Žunič" userId="8ad69b84-948a-4bd4-8f2c-cdaa6cf17412" providerId="ADAL" clId="{8941018C-3397-4F58-A6E3-CE2B5ED77015}" dt="2022-10-16T13:25:19.039" v="719" actId="255"/>
          <ac:spMkLst>
            <pc:docMk/>
            <pc:sldMk cId="0" sldId="262"/>
            <ac:spMk id="176" creationId="{00000000-0000-0000-0000-000000000000}"/>
          </ac:spMkLst>
        </pc:spChg>
        <pc:spChg chg="mod">
          <ac:chgData name="Dragana Žunič" userId="8ad69b84-948a-4bd4-8f2c-cdaa6cf17412" providerId="ADAL" clId="{8941018C-3397-4F58-A6E3-CE2B5ED77015}" dt="2022-10-16T13:25:25.501" v="720" actId="255"/>
          <ac:spMkLst>
            <pc:docMk/>
            <pc:sldMk cId="0" sldId="262"/>
            <ac:spMk id="177" creationId="{00000000-0000-0000-0000-000000000000}"/>
          </ac:spMkLst>
        </pc:spChg>
        <pc:spChg chg="mod">
          <ac:chgData name="Dragana Žunič" userId="8ad69b84-948a-4bd4-8f2c-cdaa6cf17412" providerId="ADAL" clId="{8941018C-3397-4F58-A6E3-CE2B5ED77015}" dt="2022-10-16T13:25:31.443" v="721" actId="255"/>
          <ac:spMkLst>
            <pc:docMk/>
            <pc:sldMk cId="0" sldId="262"/>
            <ac:spMk id="180" creationId="{00000000-0000-0000-0000-000000000000}"/>
          </ac:spMkLst>
        </pc:spChg>
        <pc:spChg chg="mod">
          <ac:chgData name="Dragana Žunič" userId="8ad69b84-948a-4bd4-8f2c-cdaa6cf17412" providerId="ADAL" clId="{8941018C-3397-4F58-A6E3-CE2B5ED77015}" dt="2022-10-16T13:26:37.399" v="729" actId="20577"/>
          <ac:spMkLst>
            <pc:docMk/>
            <pc:sldMk cId="0" sldId="262"/>
            <ac:spMk id="182" creationId="{00000000-0000-0000-0000-000000000000}"/>
          </ac:spMkLst>
        </pc:spChg>
        <pc:spChg chg="mod">
          <ac:chgData name="Dragana Žunič" userId="8ad69b84-948a-4bd4-8f2c-cdaa6cf17412" providerId="ADAL" clId="{8941018C-3397-4F58-A6E3-CE2B5ED77015}" dt="2022-10-16T13:26:12.645" v="725" actId="255"/>
          <ac:spMkLst>
            <pc:docMk/>
            <pc:sldMk cId="0" sldId="262"/>
            <ac:spMk id="184" creationId="{00000000-0000-0000-0000-000000000000}"/>
          </ac:spMkLst>
        </pc:spChg>
        <pc:spChg chg="mod">
          <ac:chgData name="Dragana Žunič" userId="8ad69b84-948a-4bd4-8f2c-cdaa6cf17412" providerId="ADAL" clId="{8941018C-3397-4F58-A6E3-CE2B5ED77015}" dt="2022-10-16T13:25:56.432" v="724" actId="255"/>
          <ac:spMkLst>
            <pc:docMk/>
            <pc:sldMk cId="0" sldId="262"/>
            <ac:spMk id="186" creationId="{00000000-0000-0000-0000-000000000000}"/>
          </ac:spMkLst>
        </pc:spChg>
        <pc:spChg chg="mod">
          <ac:chgData name="Dragana Žunič" userId="8ad69b84-948a-4bd4-8f2c-cdaa6cf17412" providerId="ADAL" clId="{8941018C-3397-4F58-A6E3-CE2B5ED77015}" dt="2022-10-16T13:26:22.816" v="727" actId="255"/>
          <ac:spMkLst>
            <pc:docMk/>
            <pc:sldMk cId="0" sldId="262"/>
            <ac:spMk id="188" creationId="{00000000-0000-0000-0000-000000000000}"/>
          </ac:spMkLst>
        </pc:spChg>
      </pc:sldChg>
      <pc:sldChg chg="modSp mod">
        <pc:chgData name="Dragana Žunič" userId="8ad69b84-948a-4bd4-8f2c-cdaa6cf17412" providerId="ADAL" clId="{8941018C-3397-4F58-A6E3-CE2B5ED77015}" dt="2022-10-16T13:28:15.723" v="878" actId="20577"/>
        <pc:sldMkLst>
          <pc:docMk/>
          <pc:sldMk cId="0" sldId="264"/>
        </pc:sldMkLst>
        <pc:spChg chg="mod">
          <ac:chgData name="Dragana Žunič" userId="8ad69b84-948a-4bd4-8f2c-cdaa6cf17412" providerId="ADAL" clId="{8941018C-3397-4F58-A6E3-CE2B5ED77015}" dt="2022-10-16T13:27:00.322" v="747" actId="5793"/>
          <ac:spMkLst>
            <pc:docMk/>
            <pc:sldMk cId="0" sldId="264"/>
            <ac:spMk id="221" creationId="{00000000-0000-0000-0000-000000000000}"/>
          </ac:spMkLst>
        </pc:spChg>
        <pc:spChg chg="mod">
          <ac:chgData name="Dragana Žunič" userId="8ad69b84-948a-4bd4-8f2c-cdaa6cf17412" providerId="ADAL" clId="{8941018C-3397-4F58-A6E3-CE2B5ED77015}" dt="2022-10-16T13:28:15.723" v="878" actId="20577"/>
          <ac:spMkLst>
            <pc:docMk/>
            <pc:sldMk cId="0" sldId="264"/>
            <ac:spMk id="227" creationId="{00000000-0000-0000-0000-000000000000}"/>
          </ac:spMkLst>
        </pc:spChg>
      </pc:sldChg>
      <pc:sldChg chg="modSp mod">
        <pc:chgData name="Dragana Žunič" userId="8ad69b84-948a-4bd4-8f2c-cdaa6cf17412" providerId="ADAL" clId="{8941018C-3397-4F58-A6E3-CE2B5ED77015}" dt="2022-10-16T13:28:24.188" v="897" actId="20577"/>
        <pc:sldMkLst>
          <pc:docMk/>
          <pc:sldMk cId="0" sldId="265"/>
        </pc:sldMkLst>
        <pc:spChg chg="mod">
          <ac:chgData name="Dragana Žunič" userId="8ad69b84-948a-4bd4-8f2c-cdaa6cf17412" providerId="ADAL" clId="{8941018C-3397-4F58-A6E3-CE2B5ED77015}" dt="2022-10-16T13:28:24.188" v="897" actId="20577"/>
          <ac:spMkLst>
            <pc:docMk/>
            <pc:sldMk cId="0" sldId="265"/>
            <ac:spMk id="2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aslovni diapozitiv"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ni naslov in besedilo"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va odseka"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azen"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sebina z naslovom"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aslov in slika"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638438" y="1170582"/>
            <a:ext cx="9144000" cy="113053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7200"/>
              <a:buFont typeface="Calibri"/>
              <a:buNone/>
            </a:pPr>
            <a:r>
              <a:rPr lang="en-US" sz="7200"/>
              <a:t>Project </a:t>
            </a:r>
            <a:r>
              <a:rPr lang="en-US" sz="7200" b="1"/>
              <a:t>SMILE too</a:t>
            </a:r>
            <a:endParaRPr sz="7200"/>
          </a:p>
        </p:txBody>
      </p:sp>
      <p:sp>
        <p:nvSpPr>
          <p:cNvPr id="85" name="Google Shape;85;p1"/>
          <p:cNvSpPr txBox="1">
            <a:spLocks noGrp="1"/>
          </p:cNvSpPr>
          <p:nvPr>
            <p:ph type="subTitle" idx="1"/>
          </p:nvPr>
        </p:nvSpPr>
        <p:spPr>
          <a:xfrm>
            <a:off x="1638438" y="2367121"/>
            <a:ext cx="9144000" cy="5237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r>
              <a:rPr lang="en-US" sz="2800"/>
              <a:t>Social Skills Make Inclusive Life Easier</a:t>
            </a:r>
            <a:endParaRPr sz="2800"/>
          </a:p>
        </p:txBody>
      </p:sp>
      <p:pic>
        <p:nvPicPr>
          <p:cNvPr id="86" name="Google Shape;86;p1"/>
          <p:cNvPicPr preferRelativeResize="0"/>
          <p:nvPr/>
        </p:nvPicPr>
        <p:blipFill rotWithShape="1">
          <a:blip r:embed="rId3">
            <a:alphaModFix/>
          </a:blip>
          <a:srcRect/>
          <a:stretch/>
        </p:blipFill>
        <p:spPr>
          <a:xfrm>
            <a:off x="10060062" y="224597"/>
            <a:ext cx="1594381" cy="455421"/>
          </a:xfrm>
          <a:prstGeom prst="rect">
            <a:avLst/>
          </a:prstGeom>
          <a:noFill/>
          <a:ln>
            <a:noFill/>
          </a:ln>
        </p:spPr>
      </p:pic>
      <p:sp>
        <p:nvSpPr>
          <p:cNvPr id="87" name="Google Shape;87;p1"/>
          <p:cNvSpPr txBox="1"/>
          <p:nvPr/>
        </p:nvSpPr>
        <p:spPr>
          <a:xfrm>
            <a:off x="1638438" y="3416531"/>
            <a:ext cx="9144000" cy="171823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8" name="Google Shape;88;p1"/>
          <p:cNvSpPr/>
          <p:nvPr/>
        </p:nvSpPr>
        <p:spPr>
          <a:xfrm rot="10800000" flipH="1">
            <a:off x="66502"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rot="10800000" flipH="1">
            <a:off x="4566459"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90" name="Google Shape;90;p1"/>
          <p:cNvPicPr preferRelativeResize="0"/>
          <p:nvPr/>
        </p:nvPicPr>
        <p:blipFill rotWithShape="1">
          <a:blip r:embed="rId4">
            <a:alphaModFix/>
          </a:blip>
          <a:srcRect/>
          <a:stretch/>
        </p:blipFill>
        <p:spPr>
          <a:xfrm>
            <a:off x="537555" y="5698180"/>
            <a:ext cx="5090160" cy="6834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10"/>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8" name="Google Shape;238;p10"/>
          <p:cNvSpPr/>
          <p:nvPr/>
        </p:nvSpPr>
        <p:spPr>
          <a:xfrm>
            <a:off x="305" y="0"/>
            <a:ext cx="12191695" cy="6858000"/>
          </a:xfrm>
          <a:prstGeom prst="rect">
            <a:avLst/>
          </a:pr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39" name="Google Shape;239;p10"/>
          <p:cNvGrpSpPr/>
          <p:nvPr/>
        </p:nvGrpSpPr>
        <p:grpSpPr>
          <a:xfrm>
            <a:off x="1303402" y="3985"/>
            <a:ext cx="9772765" cy="6858000"/>
            <a:chOff x="1303402" y="3985"/>
            <a:chExt cx="9772765" cy="6858000"/>
          </a:xfrm>
        </p:grpSpPr>
        <p:sp>
          <p:nvSpPr>
            <p:cNvPr id="240" name="Google Shape;240;p10"/>
            <p:cNvSpPr/>
            <p:nvPr/>
          </p:nvSpPr>
          <p:spPr>
            <a:xfrm>
              <a:off x="1560551" y="3985"/>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1" name="Google Shape;241;p10"/>
            <p:cNvSpPr/>
            <p:nvPr/>
          </p:nvSpPr>
          <p:spPr>
            <a:xfrm>
              <a:off x="1659468" y="3985"/>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10"/>
            <p:cNvSpPr/>
            <p:nvPr/>
          </p:nvSpPr>
          <p:spPr>
            <a:xfrm>
              <a:off x="1648217" y="3985"/>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10"/>
            <p:cNvSpPr/>
            <p:nvPr/>
          </p:nvSpPr>
          <p:spPr>
            <a:xfrm>
              <a:off x="1629061" y="3985"/>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10"/>
            <p:cNvSpPr/>
            <p:nvPr/>
          </p:nvSpPr>
          <p:spPr>
            <a:xfrm>
              <a:off x="1303402" y="3985"/>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10"/>
            <p:cNvSpPr/>
            <p:nvPr/>
          </p:nvSpPr>
          <p:spPr>
            <a:xfrm>
              <a:off x="1318434" y="3985"/>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10"/>
            <p:cNvSpPr/>
            <p:nvPr/>
          </p:nvSpPr>
          <p:spPr>
            <a:xfrm>
              <a:off x="1308320" y="3985"/>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alpha val="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47" name="Google Shape;247;p10"/>
          <p:cNvSpPr txBox="1">
            <a:spLocks noGrp="1"/>
          </p:cNvSpPr>
          <p:nvPr>
            <p:ph type="ctrTitle"/>
          </p:nvPr>
        </p:nvSpPr>
        <p:spPr>
          <a:xfrm>
            <a:off x="3215729" y="1764407"/>
            <a:ext cx="5760846" cy="23103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Overlock"/>
              <a:buNone/>
            </a:pPr>
            <a:r>
              <a:rPr lang="sl-SI" sz="5200" dirty="0">
                <a:solidFill>
                  <a:schemeClr val="dk2"/>
                </a:solidFill>
                <a:latin typeface="Overlock"/>
                <a:ea typeface="Overlock"/>
                <a:cs typeface="Overlock"/>
                <a:sym typeface="Overlock"/>
              </a:rPr>
              <a:t>Hvala </a:t>
            </a:r>
            <a:r>
              <a:rPr lang="sl-SI" sz="5200">
                <a:solidFill>
                  <a:schemeClr val="dk2"/>
                </a:solidFill>
                <a:latin typeface="Overlock"/>
                <a:ea typeface="Overlock"/>
                <a:cs typeface="Overlock"/>
                <a:sym typeface="Overlock"/>
              </a:rPr>
              <a:t>za pozornost.</a:t>
            </a:r>
            <a:endParaRPr dirty="0"/>
          </a:p>
        </p:txBody>
      </p:sp>
      <p:sp>
        <p:nvSpPr>
          <p:cNvPr id="248" name="Google Shape;248;p10"/>
          <p:cNvSpPr txBox="1">
            <a:spLocks noGrp="1"/>
          </p:cNvSpPr>
          <p:nvPr>
            <p:ph type="subTitle" idx="1"/>
          </p:nvPr>
        </p:nvSpPr>
        <p:spPr>
          <a:xfrm>
            <a:off x="3215729" y="4165152"/>
            <a:ext cx="5760846"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txBox="1">
            <a:spLocks noGrp="1"/>
          </p:cNvSpPr>
          <p:nvPr>
            <p:ph type="title"/>
          </p:nvPr>
        </p:nvSpPr>
        <p:spPr>
          <a:xfrm>
            <a:off x="804931" y="419710"/>
            <a:ext cx="10515600" cy="22580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2000"/>
          </a:p>
        </p:txBody>
      </p:sp>
      <p:sp>
        <p:nvSpPr>
          <p:cNvPr id="254" name="Google Shape;254;p11"/>
          <p:cNvSpPr/>
          <p:nvPr/>
        </p:nvSpPr>
        <p:spPr>
          <a:xfrm rot="10800000" flipH="1">
            <a:off x="74815" y="0"/>
            <a:ext cx="4056611" cy="445446"/>
          </a:xfrm>
          <a:prstGeom prst="triangle">
            <a:avLst>
              <a:gd name="adj" fmla="val 50000"/>
            </a:avLst>
          </a:prstGeom>
          <a:solidFill>
            <a:srgbClr val="2E75B5"/>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5" name="Google Shape;255;p11"/>
          <p:cNvSpPr/>
          <p:nvPr/>
        </p:nvSpPr>
        <p:spPr>
          <a:xfrm rot="10800000" flipH="1">
            <a:off x="4574772" y="0"/>
            <a:ext cx="4056611" cy="445446"/>
          </a:xfrm>
          <a:prstGeom prst="triangle">
            <a:avLst>
              <a:gd name="adj" fmla="val 5000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56" name="Google Shape;256;p11"/>
          <p:cNvPicPr preferRelativeResize="0"/>
          <p:nvPr/>
        </p:nvPicPr>
        <p:blipFill rotWithShape="1">
          <a:blip r:embed="rId3">
            <a:alphaModFix/>
          </a:blip>
          <a:srcRect/>
          <a:stretch/>
        </p:blipFill>
        <p:spPr>
          <a:xfrm>
            <a:off x="3238498" y="2878195"/>
            <a:ext cx="5715000" cy="1666875"/>
          </a:xfrm>
          <a:prstGeom prst="rect">
            <a:avLst/>
          </a:prstGeom>
          <a:noFill/>
          <a:ln>
            <a:noFill/>
          </a:ln>
        </p:spPr>
      </p:pic>
      <p:pic>
        <p:nvPicPr>
          <p:cNvPr id="257" name="Google Shape;257;p11"/>
          <p:cNvPicPr preferRelativeResize="0"/>
          <p:nvPr/>
        </p:nvPicPr>
        <p:blipFill rotWithShape="1">
          <a:blip r:embed="rId4">
            <a:alphaModFix/>
          </a:blip>
          <a:srcRect/>
          <a:stretch/>
        </p:blipFill>
        <p:spPr>
          <a:xfrm>
            <a:off x="804931" y="5423825"/>
            <a:ext cx="10653258" cy="143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6" name="Google Shape;96;p2"/>
          <p:cNvSpPr/>
          <p:nvPr/>
        </p:nvSpPr>
        <p:spPr>
          <a:xfrm>
            <a:off x="0" y="0"/>
            <a:ext cx="2013557" cy="6858000"/>
          </a:xfrm>
          <a:prstGeom prst="rect">
            <a:avLst/>
          </a:prstGeom>
          <a:solidFill>
            <a:srgbClr val="2659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a:spLocks noGrp="1"/>
          </p:cNvSpPr>
          <p:nvPr>
            <p:ph type="title"/>
          </p:nvPr>
        </p:nvSpPr>
        <p:spPr>
          <a:xfrm>
            <a:off x="475488" y="1818332"/>
            <a:ext cx="3968496" cy="3786940"/>
          </a:xfrm>
          <a:prstGeom prst="ellipse">
            <a:avLst/>
          </a:prstGeom>
          <a:solidFill>
            <a:srgbClr val="A8D08C"/>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FFFF"/>
              </a:buClr>
              <a:buSzPts val="2400"/>
              <a:buFont typeface="Overlock"/>
              <a:buNone/>
            </a:pPr>
            <a:r>
              <a:rPr lang="sl-SI" sz="4000" dirty="0">
                <a:solidFill>
                  <a:srgbClr val="FFFFFF"/>
                </a:solidFill>
                <a:latin typeface="Overlock"/>
                <a:ea typeface="Overlock"/>
                <a:cs typeface="Overlock"/>
                <a:sym typeface="Overlock"/>
              </a:rPr>
              <a:t>Kdo sem?</a:t>
            </a:r>
            <a:r>
              <a:rPr lang="en-GB" sz="4000" dirty="0">
                <a:solidFill>
                  <a:srgbClr val="FFFFFF"/>
                </a:solidFill>
                <a:latin typeface="Overlock"/>
                <a:ea typeface="Overlock"/>
                <a:cs typeface="Overlock"/>
                <a:sym typeface="Overlock"/>
              </a:rPr>
              <a:t> </a:t>
            </a:r>
            <a:r>
              <a:rPr lang="sl-SI" sz="4000" dirty="0">
                <a:solidFill>
                  <a:srgbClr val="FFFFFF"/>
                </a:solidFill>
                <a:latin typeface="Overlock"/>
                <a:ea typeface="Overlock"/>
                <a:cs typeface="Overlock"/>
                <a:sym typeface="Overlock"/>
              </a:rPr>
              <a:t>E</a:t>
            </a:r>
            <a:r>
              <a:rPr lang="en-GB" sz="4000" dirty="0" err="1">
                <a:solidFill>
                  <a:srgbClr val="FFFFFF"/>
                </a:solidFill>
                <a:latin typeface="Overlock"/>
                <a:ea typeface="Overlock"/>
                <a:cs typeface="Overlock"/>
                <a:sym typeface="Overlock"/>
              </a:rPr>
              <a:t>mp</a:t>
            </a:r>
            <a:r>
              <a:rPr lang="sl-SI" sz="4000" dirty="0">
                <a:solidFill>
                  <a:srgbClr val="FFFFFF"/>
                </a:solidFill>
                <a:latin typeface="Overlock"/>
                <a:ea typeface="Overlock"/>
                <a:cs typeface="Overlock"/>
                <a:sym typeface="Overlock"/>
              </a:rPr>
              <a:t>atija</a:t>
            </a:r>
            <a:r>
              <a:rPr lang="en-GB" sz="4000" dirty="0">
                <a:solidFill>
                  <a:srgbClr val="FFFFFF"/>
                </a:solidFill>
                <a:latin typeface="Overlock"/>
                <a:ea typeface="Overlock"/>
                <a:cs typeface="Overlock"/>
                <a:sym typeface="Overlock"/>
              </a:rPr>
              <a:t> </a:t>
            </a:r>
            <a:r>
              <a:rPr lang="sl-SI" sz="4000" dirty="0">
                <a:solidFill>
                  <a:srgbClr val="FFFFFF"/>
                </a:solidFill>
                <a:latin typeface="Overlock"/>
                <a:ea typeface="Overlock"/>
                <a:cs typeface="Overlock"/>
                <a:sym typeface="Overlock"/>
              </a:rPr>
              <a:t>in Čustva</a:t>
            </a:r>
            <a:endParaRPr lang="en-GB" sz="4000" dirty="0"/>
          </a:p>
        </p:txBody>
      </p:sp>
      <p:pic>
        <p:nvPicPr>
          <p:cNvPr id="98" name="Google Shape;98;p2" descr="Graphical user interface, application, calendar&#10;&#10;Description automatically generated"/>
          <p:cNvPicPr preferRelativeResize="0">
            <a:picLocks noGrp="1"/>
          </p:cNvPicPr>
          <p:nvPr>
            <p:ph type="body" idx="1"/>
          </p:nvPr>
        </p:nvPicPr>
        <p:blipFill rotWithShape="1">
          <a:blip r:embed="rId3">
            <a:alphaModFix/>
          </a:blip>
          <a:srcRect t="21758" r="61024" b="13187"/>
          <a:stretch/>
        </p:blipFill>
        <p:spPr>
          <a:xfrm>
            <a:off x="5579140" y="817292"/>
            <a:ext cx="5719354" cy="53697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2"/>
        <p:cNvGrpSpPr/>
        <p:nvPr/>
      </p:nvGrpSpPr>
      <p:grpSpPr>
        <a:xfrm>
          <a:off x="0" y="0"/>
          <a:ext cx="0" cy="0"/>
          <a:chOff x="0" y="0"/>
          <a:chExt cx="0" cy="0"/>
        </a:xfrm>
      </p:grpSpPr>
      <p:sp>
        <p:nvSpPr>
          <p:cNvPr id="103" name="Google Shape;103;p3"/>
          <p:cNvSpPr/>
          <p:nvPr/>
        </p:nvSpPr>
        <p:spPr>
          <a:xfrm>
            <a:off x="0" y="0"/>
            <a:ext cx="12191695"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p:nvPr/>
        </p:nvSpPr>
        <p:spPr>
          <a:xfrm>
            <a:off x="305" y="30095"/>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dirty="0">
              <a:solidFill>
                <a:schemeClr val="lt1"/>
              </a:solidFill>
              <a:latin typeface="Calibri"/>
              <a:ea typeface="Calibri"/>
              <a:cs typeface="Calibri"/>
              <a:sym typeface="Calibri"/>
            </a:endParaRPr>
          </a:p>
        </p:txBody>
      </p:sp>
      <p:grpSp>
        <p:nvGrpSpPr>
          <p:cNvPr id="105" name="Google Shape;105;p3"/>
          <p:cNvGrpSpPr/>
          <p:nvPr/>
        </p:nvGrpSpPr>
        <p:grpSpPr>
          <a:xfrm>
            <a:off x="305" y="-11219"/>
            <a:ext cx="5646974" cy="6483075"/>
            <a:chOff x="-19221" y="0"/>
            <a:chExt cx="5646974" cy="6483075"/>
          </a:xfrm>
        </p:grpSpPr>
        <p:sp>
          <p:nvSpPr>
            <p:cNvPr id="106" name="Google Shape;106;p3"/>
            <p:cNvSpPr/>
            <p:nvPr/>
          </p:nvSpPr>
          <p:spPr>
            <a:xfrm>
              <a:off x="-19220" y="116610"/>
              <a:ext cx="5535001" cy="6250127"/>
            </a:xfrm>
            <a:custGeom>
              <a:avLst/>
              <a:gdLst/>
              <a:ahLst/>
              <a:cxnLst/>
              <a:rect l="l" t="t" r="r" b="b"/>
              <a:pathLst>
                <a:path w="5535001" h="6250127" extrusionOk="0">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3"/>
            <p:cNvSpPr/>
            <p:nvPr/>
          </p:nvSpPr>
          <p:spPr>
            <a:xfrm>
              <a:off x="-19221" y="176241"/>
              <a:ext cx="5646908" cy="6130481"/>
            </a:xfrm>
            <a:custGeom>
              <a:avLst/>
              <a:gdLst/>
              <a:ahLst/>
              <a:cxnLst/>
              <a:rect l="l" t="t" r="r" b="b"/>
              <a:pathLst>
                <a:path w="5646908" h="6130481" extrusionOk="0">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3"/>
            <p:cNvSpPr/>
            <p:nvPr/>
          </p:nvSpPr>
          <p:spPr>
            <a:xfrm>
              <a:off x="-19221" y="176241"/>
              <a:ext cx="5517522" cy="6130481"/>
            </a:xfrm>
            <a:custGeom>
              <a:avLst/>
              <a:gdLst/>
              <a:ahLst/>
              <a:cxnLst/>
              <a:rect l="l" t="t" r="r" b="b"/>
              <a:pathLst>
                <a:path w="5517522" h="6130481" extrusionOk="0">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19220" y="176241"/>
              <a:ext cx="5517475" cy="6130481"/>
            </a:xfrm>
            <a:custGeom>
              <a:avLst/>
              <a:gdLst/>
              <a:ahLst/>
              <a:cxnLst/>
              <a:rect l="l" t="t" r="r" b="b"/>
              <a:pathLst>
                <a:path w="5517475" h="6130481" extrusionOk="0">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19221" y="0"/>
              <a:ext cx="5646974" cy="6483075"/>
            </a:xfrm>
            <a:custGeom>
              <a:avLst/>
              <a:gdLst/>
              <a:ahLst/>
              <a:cxnLst/>
              <a:rect l="l" t="t" r="r" b="b"/>
              <a:pathLst>
                <a:path w="5646974" h="6483075" extrusionOk="0">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1" name="Google Shape;111;p3"/>
          <p:cNvSpPr txBox="1">
            <a:spLocks noGrp="1"/>
          </p:cNvSpPr>
          <p:nvPr>
            <p:ph type="title"/>
          </p:nvPr>
        </p:nvSpPr>
        <p:spPr>
          <a:xfrm>
            <a:off x="804672" y="1874520"/>
            <a:ext cx="3659777" cy="29696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sl-SI" sz="4000" dirty="0">
                <a:solidFill>
                  <a:schemeClr val="dk2"/>
                </a:solidFill>
                <a:latin typeface="Overlock"/>
                <a:ea typeface="Overlock"/>
                <a:cs typeface="Overlock"/>
                <a:sym typeface="Overlock"/>
              </a:rPr>
              <a:t>Pogovorimo se o</a:t>
            </a:r>
            <a:r>
              <a:rPr lang="en-US" sz="4000" dirty="0">
                <a:solidFill>
                  <a:schemeClr val="dk2"/>
                </a:solidFill>
                <a:latin typeface="Overlock"/>
                <a:ea typeface="Overlock"/>
                <a:cs typeface="Overlock"/>
                <a:sym typeface="Overlock"/>
              </a:rPr>
              <a:t>…</a:t>
            </a:r>
            <a:endParaRPr sz="4000" dirty="0">
              <a:solidFill>
                <a:schemeClr val="dk2"/>
              </a:solidFill>
              <a:latin typeface="Overlock"/>
              <a:ea typeface="Overlock"/>
              <a:cs typeface="Overlock"/>
              <a:sym typeface="Overlock"/>
            </a:endParaRPr>
          </a:p>
        </p:txBody>
      </p:sp>
      <p:grpSp>
        <p:nvGrpSpPr>
          <p:cNvPr id="112" name="Google Shape;112;p3"/>
          <p:cNvGrpSpPr/>
          <p:nvPr/>
        </p:nvGrpSpPr>
        <p:grpSpPr>
          <a:xfrm>
            <a:off x="6091238" y="1241386"/>
            <a:ext cx="5776297" cy="4313840"/>
            <a:chOff x="0" y="286295"/>
            <a:chExt cx="5115491" cy="2166013"/>
          </a:xfrm>
        </p:grpSpPr>
        <p:sp>
          <p:nvSpPr>
            <p:cNvPr id="113" name="Google Shape;113;p3"/>
            <p:cNvSpPr/>
            <p:nvPr/>
          </p:nvSpPr>
          <p:spPr>
            <a:xfrm>
              <a:off x="0" y="286295"/>
              <a:ext cx="5115491" cy="1061406"/>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p:nvPr/>
          </p:nvSpPr>
          <p:spPr>
            <a:xfrm>
              <a:off x="51814" y="338109"/>
              <a:ext cx="5011863" cy="95777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sl-SI" sz="4000" dirty="0">
                  <a:solidFill>
                    <a:schemeClr val="lt1"/>
                  </a:solidFill>
                  <a:latin typeface="Calibri"/>
                  <a:ea typeface="Calibri"/>
                  <a:cs typeface="Calibri"/>
                  <a:sym typeface="Calibri"/>
                </a:rPr>
                <a:t>Empatiji</a:t>
              </a:r>
              <a:endParaRPr sz="4000" b="0" i="0" u="none" strike="noStrike" cap="none" dirty="0">
                <a:solidFill>
                  <a:schemeClr val="lt1"/>
                </a:solidFill>
                <a:latin typeface="Calibri"/>
                <a:ea typeface="Calibri"/>
                <a:cs typeface="Calibri"/>
                <a:sym typeface="Calibri"/>
              </a:endParaRPr>
            </a:p>
          </p:txBody>
        </p:sp>
        <p:sp>
          <p:nvSpPr>
            <p:cNvPr id="115" name="Google Shape;115;p3"/>
            <p:cNvSpPr/>
            <p:nvPr/>
          </p:nvSpPr>
          <p:spPr>
            <a:xfrm>
              <a:off x="0" y="1390902"/>
              <a:ext cx="5115491" cy="1061406"/>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txBox="1"/>
            <p:nvPr/>
          </p:nvSpPr>
          <p:spPr>
            <a:xfrm>
              <a:off x="51814" y="1442716"/>
              <a:ext cx="5011863" cy="957778"/>
            </a:xfrm>
            <a:prstGeom prst="rect">
              <a:avLst/>
            </a:prstGeom>
            <a:noFill/>
            <a:ln>
              <a:noFill/>
            </a:ln>
          </p:spPr>
          <p:txBody>
            <a:bodyPr spcFirstLastPara="1" wrap="square" lIns="57150" tIns="57150" rIns="57150" bIns="57150" anchor="ctr" anchorCtr="0">
              <a:noAutofit/>
            </a:bodyPr>
            <a:lstStyle/>
            <a:p>
              <a:pPr marL="0" marR="0" lvl="0" indent="0" algn="l" rtl="0">
                <a:lnSpc>
                  <a:spcPct val="90000"/>
                </a:lnSpc>
                <a:spcBef>
                  <a:spcPts val="0"/>
                </a:spcBef>
                <a:spcAft>
                  <a:spcPts val="0"/>
                </a:spcAft>
                <a:buClr>
                  <a:schemeClr val="lt1"/>
                </a:buClr>
                <a:buSzPts val="1500"/>
                <a:buFont typeface="Calibri"/>
                <a:buNone/>
              </a:pPr>
              <a:r>
                <a:rPr lang="sl-SI" sz="4000" dirty="0">
                  <a:solidFill>
                    <a:schemeClr val="lt1"/>
                  </a:solidFill>
                  <a:latin typeface="Calibri"/>
                  <a:cs typeface="Calibri"/>
                  <a:sym typeface="Calibri"/>
                </a:rPr>
                <a:t>Čustvenem razvoju</a:t>
              </a:r>
              <a:endParaRPr sz="400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000"/>
              <a:buFont typeface="Overlock"/>
              <a:buNone/>
            </a:pPr>
            <a:r>
              <a:rPr lang="sl-SI" sz="4000" dirty="0">
                <a:solidFill>
                  <a:schemeClr val="dk2"/>
                </a:solidFill>
                <a:latin typeface="Overlock"/>
                <a:sym typeface="Overlock"/>
              </a:rPr>
              <a:t>Premislimo…</a:t>
            </a:r>
            <a:endParaRPr dirty="0"/>
          </a:p>
        </p:txBody>
      </p:sp>
      <p:sp>
        <p:nvSpPr>
          <p:cNvPr id="128" name="Google Shape;128;p4"/>
          <p:cNvSpPr txBox="1">
            <a:spLocks noGrp="1"/>
          </p:cNvSpPr>
          <p:nvPr>
            <p:ph type="body" idx="1"/>
          </p:nvPr>
        </p:nvSpPr>
        <p:spPr>
          <a:xfrm>
            <a:off x="804672" y="2421683"/>
            <a:ext cx="4765949" cy="3353476"/>
          </a:xfrm>
          <a:prstGeom prst="rect">
            <a:avLst/>
          </a:prstGeom>
          <a:noFill/>
          <a:ln>
            <a:noFill/>
          </a:ln>
        </p:spPr>
        <p:txBody>
          <a:bodyPr spcFirstLastPara="1" wrap="square" lIns="91425" tIns="45700" rIns="91425" bIns="45700" anchor="t" anchorCtr="0">
            <a:normAutofit fontScale="85000" lnSpcReduction="20000"/>
          </a:bodyPr>
          <a:lstStyle/>
          <a:p>
            <a:pPr marL="228600" lvl="0" indent="-215265" algn="l" rtl="0">
              <a:lnSpc>
                <a:spcPct val="90000"/>
              </a:lnSpc>
              <a:spcBef>
                <a:spcPts val="0"/>
              </a:spcBef>
              <a:spcAft>
                <a:spcPts val="0"/>
              </a:spcAft>
              <a:buClr>
                <a:schemeClr val="dk2"/>
              </a:buClr>
              <a:buSzPct val="100000"/>
              <a:buChar char="•"/>
            </a:pPr>
            <a:r>
              <a:rPr lang="en-US" dirty="0">
                <a:solidFill>
                  <a:schemeClr val="dk2"/>
                </a:solidFill>
                <a:latin typeface="Overlock"/>
                <a:ea typeface="Overlock"/>
                <a:cs typeface="Overlock"/>
                <a:sym typeface="Overlock"/>
              </a:rPr>
              <a:t>Ali </a:t>
            </a:r>
            <a:r>
              <a:rPr lang="en-US" dirty="0" err="1">
                <a:solidFill>
                  <a:schemeClr val="dk2"/>
                </a:solidFill>
                <a:latin typeface="Overlock"/>
                <a:ea typeface="Overlock"/>
                <a:cs typeface="Overlock"/>
                <a:sym typeface="Overlock"/>
              </a:rPr>
              <a:t>vaš</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otrok</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prepozna</a:t>
            </a:r>
            <a:r>
              <a:rPr lang="sl-SI" dirty="0">
                <a:solidFill>
                  <a:schemeClr val="dk2"/>
                </a:solidFill>
                <a:latin typeface="Overlock"/>
                <a:ea typeface="Overlock"/>
                <a:cs typeface="Overlock"/>
                <a:sym typeface="Overlock"/>
              </a:rPr>
              <a:t> in razume</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kako</a:t>
            </a:r>
            <a:r>
              <a:rPr lang="en-US" dirty="0">
                <a:solidFill>
                  <a:schemeClr val="dk2"/>
                </a:solidFill>
                <a:latin typeface="Overlock"/>
                <a:ea typeface="Overlock"/>
                <a:cs typeface="Overlock"/>
                <a:sym typeface="Overlock"/>
              </a:rPr>
              <a:t> se </a:t>
            </a:r>
            <a:r>
              <a:rPr lang="en-US" dirty="0" err="1">
                <a:solidFill>
                  <a:schemeClr val="dk2"/>
                </a:solidFill>
                <a:latin typeface="Overlock"/>
                <a:ea typeface="Overlock"/>
                <a:cs typeface="Overlock"/>
                <a:sym typeface="Overlock"/>
              </a:rPr>
              <a:t>ljudje</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okoli</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njega</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počutijo</a:t>
            </a:r>
            <a:r>
              <a:rPr lang="en-US" dirty="0">
                <a:solidFill>
                  <a:schemeClr val="dk2"/>
                </a:solidFill>
                <a:latin typeface="Overlock"/>
                <a:ea typeface="Overlock"/>
                <a:cs typeface="Overlock"/>
                <a:sym typeface="Overlock"/>
              </a:rPr>
              <a:t>?</a:t>
            </a:r>
            <a:endParaRPr dirty="0"/>
          </a:p>
          <a:p>
            <a:pPr marL="228600" lvl="0" indent="-215265" algn="l" rtl="0">
              <a:lnSpc>
                <a:spcPct val="90000"/>
              </a:lnSpc>
              <a:spcBef>
                <a:spcPts val="1000"/>
              </a:spcBef>
              <a:spcAft>
                <a:spcPts val="0"/>
              </a:spcAft>
              <a:buClr>
                <a:schemeClr val="dk2"/>
              </a:buClr>
              <a:buSzPct val="100000"/>
              <a:buChar char="•"/>
            </a:pPr>
            <a:r>
              <a:rPr lang="en-US" dirty="0">
                <a:solidFill>
                  <a:schemeClr val="dk2"/>
                </a:solidFill>
                <a:latin typeface="Overlock"/>
                <a:ea typeface="Overlock"/>
                <a:cs typeface="Overlock"/>
                <a:sym typeface="Overlock"/>
              </a:rPr>
              <a:t>Ali se </a:t>
            </a:r>
            <a:r>
              <a:rPr lang="en-US" dirty="0" err="1">
                <a:solidFill>
                  <a:schemeClr val="dk2"/>
                </a:solidFill>
                <a:latin typeface="Overlock"/>
                <a:ea typeface="Overlock"/>
                <a:cs typeface="Overlock"/>
                <a:sym typeface="Overlock"/>
              </a:rPr>
              <a:t>lahko</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vaš</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otrok</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ustrezno</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odzove</a:t>
            </a:r>
            <a:r>
              <a:rPr lang="en-US" dirty="0">
                <a:solidFill>
                  <a:schemeClr val="dk2"/>
                </a:solidFill>
                <a:latin typeface="Overlock"/>
                <a:ea typeface="Overlock"/>
                <a:cs typeface="Overlock"/>
                <a:sym typeface="Overlock"/>
              </a:rPr>
              <a:t>, ko je </a:t>
            </a:r>
            <a:r>
              <a:rPr lang="en-US" dirty="0" err="1">
                <a:solidFill>
                  <a:schemeClr val="dk2"/>
                </a:solidFill>
                <a:latin typeface="Overlock"/>
                <a:ea typeface="Overlock"/>
                <a:cs typeface="Overlock"/>
                <a:sym typeface="Overlock"/>
              </a:rPr>
              <a:t>nekdo</a:t>
            </a:r>
            <a:r>
              <a:rPr lang="en-US" dirty="0">
                <a:solidFill>
                  <a:schemeClr val="dk2"/>
                </a:solidFill>
                <a:latin typeface="Overlock"/>
                <a:ea typeface="Overlock"/>
                <a:cs typeface="Overlock"/>
                <a:sym typeface="Overlock"/>
              </a:rPr>
              <a:t> </a:t>
            </a:r>
            <a:r>
              <a:rPr lang="en-US" dirty="0" err="1">
                <a:solidFill>
                  <a:schemeClr val="dk2"/>
                </a:solidFill>
                <a:latin typeface="Overlock"/>
                <a:ea typeface="Overlock"/>
                <a:cs typeface="Overlock"/>
                <a:sym typeface="Overlock"/>
              </a:rPr>
              <a:t>žalosten</a:t>
            </a:r>
            <a:r>
              <a:rPr lang="en-US" dirty="0">
                <a:solidFill>
                  <a:schemeClr val="dk2"/>
                </a:solidFill>
                <a:latin typeface="Overlock"/>
                <a:ea typeface="Overlock"/>
                <a:cs typeface="Overlock"/>
                <a:sym typeface="Overlock"/>
              </a:rPr>
              <a:t>/</a:t>
            </a:r>
            <a:r>
              <a:rPr lang="en-US" dirty="0" err="1">
                <a:solidFill>
                  <a:schemeClr val="dk2"/>
                </a:solidFill>
                <a:latin typeface="Overlock"/>
                <a:ea typeface="Overlock"/>
                <a:cs typeface="Overlock"/>
                <a:sym typeface="Overlock"/>
              </a:rPr>
              <a:t>vesel</a:t>
            </a:r>
            <a:r>
              <a:rPr lang="en-US" dirty="0">
                <a:solidFill>
                  <a:schemeClr val="dk2"/>
                </a:solidFill>
                <a:latin typeface="Overlock"/>
                <a:ea typeface="Overlock"/>
                <a:cs typeface="Overlock"/>
                <a:sym typeface="Overlock"/>
              </a:rPr>
              <a:t>/</a:t>
            </a:r>
            <a:r>
              <a:rPr lang="en-US" dirty="0" err="1">
                <a:solidFill>
                  <a:schemeClr val="dk2"/>
                </a:solidFill>
                <a:latin typeface="Overlock"/>
                <a:ea typeface="Overlock"/>
                <a:cs typeface="Overlock"/>
                <a:sym typeface="Overlock"/>
              </a:rPr>
              <a:t>razburjen</a:t>
            </a:r>
            <a:r>
              <a:rPr lang="en-US" dirty="0">
                <a:solidFill>
                  <a:schemeClr val="dk2"/>
                </a:solidFill>
                <a:latin typeface="Overlock"/>
                <a:ea typeface="Overlock"/>
                <a:cs typeface="Overlock"/>
                <a:sym typeface="Overlock"/>
              </a:rPr>
              <a:t>?</a:t>
            </a:r>
            <a:endParaRPr lang="sl-SI" dirty="0">
              <a:solidFill>
                <a:schemeClr val="dk2"/>
              </a:solidFill>
              <a:latin typeface="Overlock"/>
              <a:ea typeface="Overlock"/>
              <a:cs typeface="Overlock"/>
              <a:sym typeface="Overlock"/>
            </a:endParaRPr>
          </a:p>
          <a:p>
            <a:pPr marL="228600" lvl="0" indent="-215265"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Ali vaš otrok zna opisati svoje občutke? </a:t>
            </a:r>
            <a:endParaRPr lang="en-US" dirty="0">
              <a:solidFill>
                <a:schemeClr val="dk2"/>
              </a:solidFill>
              <a:latin typeface="Overlock"/>
              <a:ea typeface="Overlock"/>
              <a:cs typeface="Overlock"/>
              <a:sym typeface="Overlock"/>
            </a:endParaRPr>
          </a:p>
          <a:p>
            <a:pPr marL="228600" lvl="0" indent="-215265" algn="l" rtl="0">
              <a:lnSpc>
                <a:spcPct val="90000"/>
              </a:lnSpc>
              <a:spcBef>
                <a:spcPts val="1000"/>
              </a:spcBef>
              <a:spcAft>
                <a:spcPts val="0"/>
              </a:spcAft>
              <a:buClr>
                <a:schemeClr val="dk2"/>
              </a:buClr>
              <a:buSzPct val="100000"/>
              <a:buChar char="•"/>
            </a:pPr>
            <a:r>
              <a:rPr lang="sl-SI" dirty="0">
                <a:solidFill>
                  <a:schemeClr val="dk2"/>
                </a:solidFill>
                <a:latin typeface="Overlock"/>
                <a:ea typeface="Overlock"/>
                <a:cs typeface="Overlock"/>
                <a:sym typeface="Overlock"/>
              </a:rPr>
              <a:t>Ali ima vaš otrok kakšne težave s socialnimi interakcijami? Pomislite na primer…</a:t>
            </a:r>
            <a:endParaRPr lang="en-US" dirty="0">
              <a:solidFill>
                <a:schemeClr val="dk2"/>
              </a:solidFill>
              <a:latin typeface="Overlock"/>
              <a:ea typeface="Overlock"/>
              <a:cs typeface="Overlock"/>
              <a:sym typeface="Overlock"/>
            </a:endParaRPr>
          </a:p>
        </p:txBody>
      </p:sp>
      <p:grpSp>
        <p:nvGrpSpPr>
          <p:cNvPr id="129" name="Google Shape;129;p4"/>
          <p:cNvGrpSpPr/>
          <p:nvPr/>
        </p:nvGrpSpPr>
        <p:grpSpPr>
          <a:xfrm>
            <a:off x="5818240" y="-16714"/>
            <a:ext cx="6373761" cy="6874714"/>
            <a:chOff x="5818240" y="-1"/>
            <a:chExt cx="6373761" cy="6874714"/>
          </a:xfrm>
        </p:grpSpPr>
        <p:sp>
          <p:nvSpPr>
            <p:cNvPr id="130" name="Google Shape;130;p4"/>
            <p:cNvSpPr/>
            <p:nvPr/>
          </p:nvSpPr>
          <p:spPr>
            <a:xfrm>
              <a:off x="5818240" y="-1"/>
              <a:ext cx="6373761" cy="6874714"/>
            </a:xfrm>
            <a:custGeom>
              <a:avLst/>
              <a:gdLst/>
              <a:ahLst/>
              <a:cxnLst/>
              <a:rect l="l" t="t" r="r" b="b"/>
              <a:pathLst>
                <a:path w="6373761" h="6874714" extrusionOk="0">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4"/>
            <p:cNvSpPr/>
            <p:nvPr/>
          </p:nvSpPr>
          <p:spPr>
            <a:xfrm>
              <a:off x="5865276" y="313387"/>
              <a:ext cx="6326724" cy="6561326"/>
            </a:xfrm>
            <a:custGeom>
              <a:avLst/>
              <a:gdLst/>
              <a:ahLst/>
              <a:cxnLst/>
              <a:rect l="l" t="t" r="r" b="b"/>
              <a:pathLst>
                <a:path w="6326724" h="6561326" extrusionOk="0">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5870322" y="353119"/>
              <a:ext cx="6321679" cy="6521594"/>
            </a:xfrm>
            <a:custGeom>
              <a:avLst/>
              <a:gdLst/>
              <a:ahLst/>
              <a:cxnLst/>
              <a:rect l="l" t="t" r="r" b="b"/>
              <a:pathLst>
                <a:path w="6321679" h="6521594" extrusionOk="0">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34" name="Google Shape;134;p4"/>
          <p:cNvPicPr preferRelativeResize="0"/>
          <p:nvPr/>
        </p:nvPicPr>
        <p:blipFill rotWithShape="1">
          <a:blip r:embed="rId3">
            <a:alphaModFix/>
          </a:blip>
          <a:srcRect/>
          <a:stretch/>
        </p:blipFill>
        <p:spPr>
          <a:xfrm>
            <a:off x="7708392" y="2409924"/>
            <a:ext cx="4142232" cy="296169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5"/>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5"/>
          <p:cNvSpPr txBox="1">
            <a:spLocks noGrp="1"/>
          </p:cNvSpPr>
          <p:nvPr>
            <p:ph type="title"/>
          </p:nvPr>
        </p:nvSpPr>
        <p:spPr>
          <a:xfrm>
            <a:off x="524741" y="620392"/>
            <a:ext cx="3808268"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6000"/>
              <a:buFont typeface="Overlock"/>
              <a:buNone/>
            </a:pPr>
            <a:r>
              <a:rPr lang="sl-SI" sz="4600" dirty="0">
                <a:solidFill>
                  <a:schemeClr val="lt1"/>
                </a:solidFill>
                <a:latin typeface="Overlock"/>
                <a:ea typeface="Overlock"/>
                <a:cs typeface="Overlock"/>
                <a:sym typeface="Overlock"/>
              </a:rPr>
              <a:t>Možni vzroki</a:t>
            </a:r>
            <a:endParaRPr lang="en-GB" sz="4600" dirty="0">
              <a:solidFill>
                <a:schemeClr val="lt1"/>
              </a:solidFill>
              <a:latin typeface="Overlock"/>
              <a:ea typeface="Overlock"/>
              <a:cs typeface="Overlock"/>
              <a:sym typeface="Overlock"/>
            </a:endParaRPr>
          </a:p>
        </p:txBody>
      </p:sp>
      <p:grpSp>
        <p:nvGrpSpPr>
          <p:cNvPr id="141" name="Google Shape;141;p5"/>
          <p:cNvGrpSpPr/>
          <p:nvPr/>
        </p:nvGrpSpPr>
        <p:grpSpPr>
          <a:xfrm>
            <a:off x="5468389" y="743835"/>
            <a:ext cx="6263640" cy="5257801"/>
            <a:chOff x="0" y="123443"/>
            <a:chExt cx="6263640" cy="5257801"/>
          </a:xfrm>
        </p:grpSpPr>
        <p:sp>
          <p:nvSpPr>
            <p:cNvPr id="142" name="Google Shape;142;p5"/>
            <p:cNvSpPr/>
            <p:nvPr/>
          </p:nvSpPr>
          <p:spPr>
            <a:xfrm>
              <a:off x="0" y="123443"/>
              <a:ext cx="6263640" cy="9594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txBox="1"/>
            <p:nvPr/>
          </p:nvSpPr>
          <p:spPr>
            <a:xfrm>
              <a:off x="46834" y="170277"/>
              <a:ext cx="6169972" cy="865732"/>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Calibri"/>
                <a:buNone/>
              </a:pPr>
              <a:r>
                <a:rPr lang="en-US" sz="4000" b="0" i="0" u="none" strike="noStrike" cap="none" dirty="0" err="1">
                  <a:solidFill>
                    <a:schemeClr val="lt1"/>
                  </a:solidFill>
                  <a:latin typeface="Calibri"/>
                  <a:ea typeface="Calibri"/>
                  <a:cs typeface="Calibri"/>
                  <a:sym typeface="Calibri"/>
                </a:rPr>
                <a:t>Dostop</a:t>
              </a:r>
              <a:r>
                <a:rPr lang="en-US" sz="4000" b="0" i="0" u="none" strike="noStrike" cap="none" dirty="0">
                  <a:solidFill>
                    <a:schemeClr val="lt1"/>
                  </a:solidFill>
                  <a:latin typeface="Calibri"/>
                  <a:ea typeface="Calibri"/>
                  <a:cs typeface="Calibri"/>
                  <a:sym typeface="Calibri"/>
                </a:rPr>
                <a:t> do vi</a:t>
              </a:r>
              <a:r>
                <a:rPr lang="sl-SI" sz="4000" b="0" i="0" u="none" strike="noStrike" cap="none" dirty="0">
                  <a:solidFill>
                    <a:schemeClr val="lt1"/>
                  </a:solidFill>
                  <a:latin typeface="Calibri"/>
                  <a:ea typeface="Calibri"/>
                  <a:cs typeface="Calibri"/>
                  <a:sym typeface="Calibri"/>
                </a:rPr>
                <a:t>dnih</a:t>
              </a:r>
              <a:r>
                <a:rPr lang="en-US" sz="4000" b="0" i="0" u="none" strike="noStrike" cap="none" dirty="0">
                  <a:solidFill>
                    <a:schemeClr val="lt1"/>
                  </a:solidFill>
                  <a:latin typeface="Calibri"/>
                  <a:ea typeface="Calibri"/>
                  <a:cs typeface="Calibri"/>
                  <a:sym typeface="Calibri"/>
                </a:rPr>
                <a:t> </a:t>
              </a:r>
              <a:r>
                <a:rPr lang="en-US" sz="4000" b="0" i="0" u="none" strike="noStrike" cap="none" dirty="0" err="1">
                  <a:solidFill>
                    <a:schemeClr val="lt1"/>
                  </a:solidFill>
                  <a:latin typeface="Calibri"/>
                  <a:ea typeface="Calibri"/>
                  <a:cs typeface="Calibri"/>
                  <a:sym typeface="Calibri"/>
                </a:rPr>
                <a:t>informacij</a:t>
              </a:r>
              <a:endParaRPr sz="4000" b="0" i="0" u="none" strike="noStrike" cap="none" dirty="0">
                <a:solidFill>
                  <a:schemeClr val="lt1"/>
                </a:solidFill>
                <a:latin typeface="Calibri"/>
                <a:ea typeface="Calibri"/>
                <a:cs typeface="Calibri"/>
                <a:sym typeface="Calibri"/>
              </a:endParaRPr>
            </a:p>
          </p:txBody>
        </p:sp>
        <p:sp>
          <p:nvSpPr>
            <p:cNvPr id="144" name="Google Shape;144;p5"/>
            <p:cNvSpPr/>
            <p:nvPr/>
          </p:nvSpPr>
          <p:spPr>
            <a:xfrm>
              <a:off x="0" y="1198043"/>
              <a:ext cx="6263640" cy="959400"/>
            </a:xfrm>
            <a:prstGeom prst="roundRect">
              <a:avLst>
                <a:gd name="adj" fmla="val 16667"/>
              </a:avLst>
            </a:prstGeom>
            <a:solidFill>
              <a:srgbClr val="43AEB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txBox="1"/>
            <p:nvPr/>
          </p:nvSpPr>
          <p:spPr>
            <a:xfrm>
              <a:off x="46834" y="1244877"/>
              <a:ext cx="6169972" cy="865732"/>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Calibri"/>
                <a:buNone/>
              </a:pPr>
              <a:r>
                <a:rPr lang="sl-SI" sz="4000" b="0" i="0" u="none" strike="noStrike" cap="none" dirty="0">
                  <a:solidFill>
                    <a:schemeClr val="lt1"/>
                  </a:solidFill>
                  <a:latin typeface="Calibri"/>
                  <a:ea typeface="Calibri"/>
                  <a:cs typeface="Calibri"/>
                  <a:sym typeface="Calibri"/>
                </a:rPr>
                <a:t>Čustveni razvoj</a:t>
              </a:r>
              <a:endParaRPr dirty="0"/>
            </a:p>
          </p:txBody>
        </p:sp>
        <p:sp>
          <p:nvSpPr>
            <p:cNvPr id="146" name="Google Shape;146;p5"/>
            <p:cNvSpPr/>
            <p:nvPr/>
          </p:nvSpPr>
          <p:spPr>
            <a:xfrm>
              <a:off x="0" y="2272643"/>
              <a:ext cx="6263640" cy="959400"/>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txBox="1"/>
            <p:nvPr/>
          </p:nvSpPr>
          <p:spPr>
            <a:xfrm>
              <a:off x="46834" y="2319477"/>
              <a:ext cx="6169972" cy="865732"/>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Calibri"/>
                <a:buNone/>
              </a:pPr>
              <a:r>
                <a:rPr lang="sl-SI" sz="4000" b="0" i="0" u="none" strike="noStrike" cap="none" dirty="0">
                  <a:solidFill>
                    <a:schemeClr val="lt1"/>
                  </a:solidFill>
                  <a:latin typeface="Calibri"/>
                  <a:ea typeface="Calibri"/>
                  <a:cs typeface="Calibri"/>
                  <a:sym typeface="Calibri"/>
                </a:rPr>
                <a:t>Osebnost</a:t>
              </a:r>
              <a:endParaRPr dirty="0"/>
            </a:p>
          </p:txBody>
        </p:sp>
        <p:sp>
          <p:nvSpPr>
            <p:cNvPr id="148" name="Google Shape;148;p5"/>
            <p:cNvSpPr/>
            <p:nvPr/>
          </p:nvSpPr>
          <p:spPr>
            <a:xfrm>
              <a:off x="0" y="3347244"/>
              <a:ext cx="6263640" cy="959400"/>
            </a:xfrm>
            <a:prstGeom prst="roundRect">
              <a:avLst>
                <a:gd name="adj" fmla="val 16667"/>
              </a:avLst>
            </a:prstGeom>
            <a:solidFill>
              <a:srgbClr val="45B15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a:off x="46834" y="3394078"/>
              <a:ext cx="6169972" cy="865732"/>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Calibri"/>
                <a:buNone/>
              </a:pPr>
              <a:r>
                <a:rPr lang="sl-SI" sz="4000" b="0" i="0" u="none" strike="noStrike" cap="none" dirty="0">
                  <a:solidFill>
                    <a:schemeClr val="lt1"/>
                  </a:solidFill>
                  <a:latin typeface="Calibri"/>
                  <a:ea typeface="Calibri"/>
                  <a:cs typeface="Calibri"/>
                  <a:sym typeface="Calibri"/>
                </a:rPr>
                <a:t>Podpora družine</a:t>
              </a:r>
              <a:endParaRPr dirty="0"/>
            </a:p>
          </p:txBody>
        </p:sp>
        <p:sp>
          <p:nvSpPr>
            <p:cNvPr id="150" name="Google Shape;150;p5"/>
            <p:cNvSpPr/>
            <p:nvPr/>
          </p:nvSpPr>
          <p:spPr>
            <a:xfrm>
              <a:off x="0" y="4421844"/>
              <a:ext cx="6263640" cy="95940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txBox="1"/>
            <p:nvPr/>
          </p:nvSpPr>
          <p:spPr>
            <a:xfrm>
              <a:off x="46834" y="4468678"/>
              <a:ext cx="6169972" cy="865732"/>
            </a:xfrm>
            <a:prstGeom prst="rect">
              <a:avLst/>
            </a:prstGeom>
            <a:noFill/>
            <a:ln>
              <a:noFill/>
            </a:ln>
          </p:spPr>
          <p:txBody>
            <a:bodyPr spcFirstLastPara="1" wrap="square" lIns="152400" tIns="152400" rIns="152400" bIns="152400" anchor="ctr" anchorCtr="0">
              <a:noAutofit/>
            </a:bodyPr>
            <a:lstStyle/>
            <a:p>
              <a:pPr marL="0" marR="0" lvl="0" indent="0" algn="l" rtl="0">
                <a:lnSpc>
                  <a:spcPct val="90000"/>
                </a:lnSpc>
                <a:spcBef>
                  <a:spcPts val="0"/>
                </a:spcBef>
                <a:spcAft>
                  <a:spcPts val="0"/>
                </a:spcAft>
                <a:buClr>
                  <a:schemeClr val="lt1"/>
                </a:buClr>
                <a:buSzPts val="4000"/>
                <a:buFont typeface="Calibri"/>
                <a:buNone/>
              </a:pPr>
              <a:r>
                <a:rPr lang="sl-SI" sz="4000" b="0" i="0" u="none" strike="noStrike" cap="none" dirty="0">
                  <a:solidFill>
                    <a:schemeClr val="lt1"/>
                  </a:solidFill>
                  <a:latin typeface="Calibri"/>
                  <a:ea typeface="Calibri"/>
                  <a:cs typeface="Calibri"/>
                  <a:sym typeface="Calibri"/>
                </a:rPr>
                <a:t>Šolski etos</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6"/>
          <p:cNvSpPr/>
          <p:nvPr/>
        </p:nvSpPr>
        <p:spPr>
          <a:xfrm>
            <a:off x="0" y="0"/>
            <a:ext cx="4636008"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6"/>
          <p:cNvSpPr txBox="1">
            <a:spLocks noGrp="1"/>
          </p:cNvSpPr>
          <p:nvPr>
            <p:ph type="title"/>
          </p:nvPr>
        </p:nvSpPr>
        <p:spPr>
          <a:xfrm>
            <a:off x="393192" y="712269"/>
            <a:ext cx="3921083" cy="55022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100"/>
              <a:buFont typeface="Overlock"/>
              <a:buNone/>
            </a:pPr>
            <a:r>
              <a:rPr lang="sl-SI" sz="4600" dirty="0">
                <a:solidFill>
                  <a:srgbClr val="FFFFFF"/>
                </a:solidFill>
                <a:latin typeface="Overlock"/>
                <a:ea typeface="Overlock"/>
                <a:cs typeface="Overlock"/>
                <a:sym typeface="Overlock"/>
              </a:rPr>
              <a:t>Posledice</a:t>
            </a:r>
            <a:endParaRPr sz="4600" dirty="0"/>
          </a:p>
        </p:txBody>
      </p:sp>
      <p:grpSp>
        <p:nvGrpSpPr>
          <p:cNvPr id="159" name="Google Shape;159;p6"/>
          <p:cNvGrpSpPr/>
          <p:nvPr/>
        </p:nvGrpSpPr>
        <p:grpSpPr>
          <a:xfrm>
            <a:off x="5280790" y="1489057"/>
            <a:ext cx="6267507" cy="3879885"/>
            <a:chOff x="765" y="846119"/>
            <a:chExt cx="6267507" cy="3879885"/>
          </a:xfrm>
        </p:grpSpPr>
        <p:sp>
          <p:nvSpPr>
            <p:cNvPr id="160" name="Google Shape;160;p6"/>
            <p:cNvSpPr/>
            <p:nvPr/>
          </p:nvSpPr>
          <p:spPr>
            <a:xfrm>
              <a:off x="765" y="846119"/>
              <a:ext cx="2984527" cy="1790716"/>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txBox="1"/>
            <p:nvPr/>
          </p:nvSpPr>
          <p:spPr>
            <a:xfrm>
              <a:off x="765" y="846119"/>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sl-SI" sz="3200" b="0" i="0" u="none" strike="noStrike" cap="none" dirty="0">
                  <a:solidFill>
                    <a:schemeClr val="lt1"/>
                  </a:solidFill>
                  <a:latin typeface="Calibri"/>
                  <a:ea typeface="Calibri"/>
                  <a:cs typeface="Calibri"/>
                  <a:sym typeface="Calibri"/>
                </a:rPr>
                <a:t>Prepoznavanje čustev</a:t>
              </a:r>
              <a:endParaRPr lang="en-GB" sz="3200" dirty="0"/>
            </a:p>
          </p:txBody>
        </p:sp>
        <p:sp>
          <p:nvSpPr>
            <p:cNvPr id="162" name="Google Shape;162;p6"/>
            <p:cNvSpPr/>
            <p:nvPr/>
          </p:nvSpPr>
          <p:spPr>
            <a:xfrm>
              <a:off x="3283745" y="846119"/>
              <a:ext cx="2984527" cy="1790716"/>
            </a:xfrm>
            <a:prstGeom prst="rect">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txBox="1"/>
            <p:nvPr/>
          </p:nvSpPr>
          <p:spPr>
            <a:xfrm>
              <a:off x="3283745" y="846119"/>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sl-SI" sz="3200" b="0" i="0" u="none" strike="noStrike" cap="none" dirty="0">
                  <a:solidFill>
                    <a:schemeClr val="lt1"/>
                  </a:solidFill>
                  <a:latin typeface="Calibri"/>
                  <a:ea typeface="Calibri"/>
                  <a:cs typeface="Calibri"/>
                  <a:sym typeface="Calibri"/>
                </a:rPr>
                <a:t>Atipična vedenja</a:t>
              </a:r>
              <a:endParaRPr lang="en-GB" sz="3200" dirty="0"/>
            </a:p>
          </p:txBody>
        </p:sp>
        <p:sp>
          <p:nvSpPr>
            <p:cNvPr id="164" name="Google Shape;164;p6"/>
            <p:cNvSpPr/>
            <p:nvPr/>
          </p:nvSpPr>
          <p:spPr>
            <a:xfrm>
              <a:off x="765" y="2935288"/>
              <a:ext cx="2984527" cy="1790716"/>
            </a:xfrm>
            <a:prstGeom prst="rect">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txBox="1"/>
            <p:nvPr/>
          </p:nvSpPr>
          <p:spPr>
            <a:xfrm>
              <a:off x="765" y="2935288"/>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sl-SI" sz="3200" b="0" i="0" u="none" strike="noStrike" cap="none" dirty="0">
                  <a:solidFill>
                    <a:schemeClr val="lt1"/>
                  </a:solidFill>
                  <a:latin typeface="Calibri"/>
                  <a:ea typeface="Calibri"/>
                  <a:cs typeface="Calibri"/>
                  <a:sym typeface="Calibri"/>
                </a:rPr>
                <a:t>Omejene izkušnje</a:t>
              </a:r>
              <a:endParaRPr sz="3200" dirty="0"/>
            </a:p>
          </p:txBody>
        </p:sp>
        <p:sp>
          <p:nvSpPr>
            <p:cNvPr id="166" name="Google Shape;166;p6"/>
            <p:cNvSpPr/>
            <p:nvPr/>
          </p:nvSpPr>
          <p:spPr>
            <a:xfrm>
              <a:off x="3283745" y="2935288"/>
              <a:ext cx="2984527" cy="1790716"/>
            </a:xfrm>
            <a:prstGeom prst="rect">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txBox="1"/>
            <p:nvPr/>
          </p:nvSpPr>
          <p:spPr>
            <a:xfrm>
              <a:off x="3283745" y="2935288"/>
              <a:ext cx="2984527" cy="1790716"/>
            </a:xfrm>
            <a:prstGeom prst="rect">
              <a:avLst/>
            </a:prstGeom>
            <a:noFill/>
            <a:ln>
              <a:noFill/>
            </a:ln>
          </p:spPr>
          <p:txBody>
            <a:bodyPr spcFirstLastPara="1" wrap="square" lIns="144775" tIns="144775" rIns="144775" bIns="144775" anchor="ctr" anchorCtr="0">
              <a:noAutofit/>
            </a:bodyPr>
            <a:lstStyle/>
            <a:p>
              <a:pPr marL="0" marR="0" lvl="0" indent="0" algn="ctr" rtl="0">
                <a:lnSpc>
                  <a:spcPct val="90000"/>
                </a:lnSpc>
                <a:spcBef>
                  <a:spcPts val="0"/>
                </a:spcBef>
                <a:spcAft>
                  <a:spcPts val="0"/>
                </a:spcAft>
                <a:buClr>
                  <a:schemeClr val="lt1"/>
                </a:buClr>
                <a:buSzPts val="3800"/>
                <a:buFont typeface="Calibri"/>
                <a:buNone/>
              </a:pPr>
              <a:r>
                <a:rPr lang="sl-SI" sz="3200" dirty="0">
                  <a:solidFill>
                    <a:schemeClr val="lt1"/>
                  </a:solidFill>
                  <a:latin typeface="Calibri"/>
                  <a:cs typeface="Calibri"/>
                  <a:sym typeface="Calibri"/>
                </a:rPr>
                <a:t>Socialna izolacija</a:t>
              </a:r>
              <a:endParaRPr sz="32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7"/>
          <p:cNvSpPr/>
          <p:nvPr/>
        </p:nvSpPr>
        <p:spPr>
          <a:xfrm>
            <a:off x="-1" y="0"/>
            <a:ext cx="509320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7"/>
          <p:cNvSpPr txBox="1">
            <a:spLocks noGrp="1"/>
          </p:cNvSpPr>
          <p:nvPr>
            <p:ph type="title"/>
          </p:nvPr>
        </p:nvSpPr>
        <p:spPr>
          <a:xfrm>
            <a:off x="524741" y="620392"/>
            <a:ext cx="4224812" cy="5504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Overlock"/>
              <a:buNone/>
            </a:pPr>
            <a:r>
              <a:rPr lang="sl-SI" sz="4600" dirty="0">
                <a:solidFill>
                  <a:schemeClr val="lt1"/>
                </a:solidFill>
                <a:latin typeface="Overlock"/>
                <a:ea typeface="Overlock"/>
                <a:cs typeface="Overlock"/>
                <a:sym typeface="Overlock"/>
              </a:rPr>
              <a:t>Kako podpreti…</a:t>
            </a:r>
            <a:endParaRPr sz="4600" dirty="0">
              <a:solidFill>
                <a:schemeClr val="lt1"/>
              </a:solidFill>
              <a:latin typeface="Overlock"/>
              <a:ea typeface="Overlock"/>
              <a:cs typeface="Overlock"/>
              <a:sym typeface="Overlock"/>
            </a:endParaRPr>
          </a:p>
        </p:txBody>
      </p:sp>
      <p:grpSp>
        <p:nvGrpSpPr>
          <p:cNvPr id="174" name="Google Shape;174;p7"/>
          <p:cNvGrpSpPr/>
          <p:nvPr/>
        </p:nvGrpSpPr>
        <p:grpSpPr>
          <a:xfrm>
            <a:off x="5468389" y="703227"/>
            <a:ext cx="6263640" cy="6248074"/>
            <a:chOff x="0" y="82835"/>
            <a:chExt cx="6263640" cy="6248074"/>
          </a:xfrm>
        </p:grpSpPr>
        <p:sp>
          <p:nvSpPr>
            <p:cNvPr id="175" name="Google Shape;175;p7"/>
            <p:cNvSpPr/>
            <p:nvPr/>
          </p:nvSpPr>
          <p:spPr>
            <a:xfrm>
              <a:off x="0" y="82835"/>
              <a:ext cx="6263640" cy="82298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p:nvPr/>
          </p:nvSpPr>
          <p:spPr>
            <a:xfrm>
              <a:off x="40175" y="123010"/>
              <a:ext cx="6183290" cy="742635"/>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sl-SI" sz="2800" dirty="0">
                  <a:solidFill>
                    <a:schemeClr val="bg1"/>
                  </a:solidFill>
                </a:rPr>
                <a:t>Trening spretnosti komunikacije</a:t>
              </a:r>
              <a:endParaRPr sz="2800" dirty="0">
                <a:solidFill>
                  <a:schemeClr val="bg1"/>
                </a:solidFill>
              </a:endParaRPr>
            </a:p>
          </p:txBody>
        </p:sp>
        <p:sp>
          <p:nvSpPr>
            <p:cNvPr id="177" name="Google Shape;177;p7"/>
            <p:cNvSpPr/>
            <p:nvPr/>
          </p:nvSpPr>
          <p:spPr>
            <a:xfrm>
              <a:off x="0" y="957660"/>
              <a:ext cx="6263640" cy="822985"/>
            </a:xfrm>
            <a:prstGeom prst="roundRect">
              <a:avLst>
                <a:gd name="adj" fmla="val 16667"/>
              </a:avLst>
            </a:prstGeom>
            <a:solidFill>
              <a:srgbClr val="439A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sl-SI" sz="2800" dirty="0">
                  <a:solidFill>
                    <a:schemeClr val="bg1"/>
                  </a:solidFill>
                </a:rPr>
                <a:t>Razvoj spretnosti aktivnega poslušanja</a:t>
              </a:r>
              <a:endParaRPr sz="2800" dirty="0">
                <a:solidFill>
                  <a:schemeClr val="bg1"/>
                </a:solidFill>
              </a:endParaRPr>
            </a:p>
          </p:txBody>
        </p:sp>
        <p:sp>
          <p:nvSpPr>
            <p:cNvPr id="179" name="Google Shape;179;p7"/>
            <p:cNvSpPr/>
            <p:nvPr/>
          </p:nvSpPr>
          <p:spPr>
            <a:xfrm>
              <a:off x="0" y="1831815"/>
              <a:ext cx="6263640" cy="822985"/>
            </a:xfrm>
            <a:prstGeom prst="roundRect">
              <a:avLst>
                <a:gd name="adj" fmla="val 16667"/>
              </a:avLst>
            </a:prstGeom>
            <a:solidFill>
              <a:srgbClr val="43BCB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txBox="1"/>
            <p:nvPr/>
          </p:nvSpPr>
          <p:spPr>
            <a:xfrm>
              <a:off x="40175" y="1871990"/>
              <a:ext cx="6183290" cy="742635"/>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sl-SI" sz="2800" dirty="0">
                  <a:solidFill>
                    <a:schemeClr val="bg1"/>
                  </a:solidFill>
                </a:rPr>
                <a:t>Učenje branja neverbalnih sporočil</a:t>
              </a:r>
              <a:endParaRPr sz="2800" dirty="0">
                <a:solidFill>
                  <a:schemeClr val="bg1"/>
                </a:solidFill>
              </a:endParaRPr>
            </a:p>
          </p:txBody>
        </p:sp>
        <p:sp>
          <p:nvSpPr>
            <p:cNvPr id="181" name="Google Shape;181;p7"/>
            <p:cNvSpPr/>
            <p:nvPr/>
          </p:nvSpPr>
          <p:spPr>
            <a:xfrm>
              <a:off x="0" y="2707311"/>
              <a:ext cx="6263640" cy="822985"/>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txBox="1"/>
            <p:nvPr/>
          </p:nvSpPr>
          <p:spPr>
            <a:xfrm>
              <a:off x="40175" y="2747485"/>
              <a:ext cx="6183290" cy="742635"/>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sl-SI" sz="2800" dirty="0">
                  <a:solidFill>
                    <a:schemeClr val="bg1"/>
                  </a:solidFill>
                </a:rPr>
                <a:t>Razvoj Teorije uma</a:t>
              </a:r>
              <a:endParaRPr sz="2800" dirty="0">
                <a:solidFill>
                  <a:schemeClr val="bg1"/>
                </a:solidFill>
              </a:endParaRPr>
            </a:p>
          </p:txBody>
        </p:sp>
        <p:sp>
          <p:nvSpPr>
            <p:cNvPr id="183" name="Google Shape;183;p7"/>
            <p:cNvSpPr/>
            <p:nvPr/>
          </p:nvSpPr>
          <p:spPr>
            <a:xfrm>
              <a:off x="0" y="3582136"/>
              <a:ext cx="6263640" cy="822985"/>
            </a:xfrm>
            <a:prstGeom prst="roundRect">
              <a:avLst>
                <a:gd name="adj" fmla="val 16667"/>
              </a:avLst>
            </a:prstGeom>
            <a:solidFill>
              <a:srgbClr val="45B3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txBox="1"/>
            <p:nvPr/>
          </p:nvSpPr>
          <p:spPr>
            <a:xfrm>
              <a:off x="80350" y="3622310"/>
              <a:ext cx="6183290" cy="742635"/>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sl-SI" sz="2800" dirty="0">
                  <a:solidFill>
                    <a:schemeClr val="lt1"/>
                  </a:solidFill>
                  <a:latin typeface="Calibri"/>
                  <a:cs typeface="Calibri"/>
                  <a:sym typeface="Calibri"/>
                </a:rPr>
                <a:t>Ustvarjanje empatičnega vzdušja</a:t>
              </a:r>
              <a:endParaRPr sz="2800" dirty="0"/>
            </a:p>
          </p:txBody>
        </p:sp>
        <p:sp>
          <p:nvSpPr>
            <p:cNvPr id="185" name="Google Shape;185;p7"/>
            <p:cNvSpPr/>
            <p:nvPr/>
          </p:nvSpPr>
          <p:spPr>
            <a:xfrm>
              <a:off x="0" y="4456961"/>
              <a:ext cx="6263640" cy="822985"/>
            </a:xfrm>
            <a:prstGeom prst="roundRect">
              <a:avLst>
                <a:gd name="adj" fmla="val 16667"/>
              </a:avLst>
            </a:prstGeom>
            <a:solidFill>
              <a:srgbClr val="4CAF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txBox="1"/>
            <p:nvPr/>
          </p:nvSpPr>
          <p:spPr>
            <a:xfrm>
              <a:off x="40175" y="4497136"/>
              <a:ext cx="6183290" cy="742635"/>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sl-SI" sz="2800" dirty="0">
                  <a:solidFill>
                    <a:schemeClr val="bg1"/>
                  </a:solidFill>
                </a:rPr>
                <a:t>Učenje o čustvih</a:t>
              </a:r>
              <a:endParaRPr sz="2800" dirty="0">
                <a:solidFill>
                  <a:schemeClr val="bg1"/>
                </a:solidFill>
              </a:endParaRPr>
            </a:p>
          </p:txBody>
        </p:sp>
        <p:sp>
          <p:nvSpPr>
            <p:cNvPr id="187" name="Google Shape;187;p7"/>
            <p:cNvSpPr/>
            <p:nvPr/>
          </p:nvSpPr>
          <p:spPr>
            <a:xfrm>
              <a:off x="0" y="5331787"/>
              <a:ext cx="6263640" cy="822985"/>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txBox="1"/>
            <p:nvPr/>
          </p:nvSpPr>
          <p:spPr>
            <a:xfrm>
              <a:off x="40175" y="5588274"/>
              <a:ext cx="6183290" cy="742635"/>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sl-SI" sz="2800" b="0" i="0" u="none" strike="noStrike" cap="none" dirty="0">
                  <a:solidFill>
                    <a:schemeClr val="lt1"/>
                  </a:solidFill>
                  <a:latin typeface="Calibri"/>
                  <a:ea typeface="Calibri"/>
                  <a:cs typeface="Calibri"/>
                  <a:sym typeface="Calibri"/>
                </a:rPr>
                <a:t>Socialne zgodbe</a:t>
              </a:r>
              <a:endParaRPr sz="2800" dirty="0"/>
            </a:p>
            <a:p>
              <a:pPr marL="0" marR="0" lvl="0" indent="0" algn="l" rtl="0">
                <a:lnSpc>
                  <a:spcPct val="90000"/>
                </a:lnSpc>
                <a:spcBef>
                  <a:spcPts val="630"/>
                </a:spcBef>
                <a:spcAft>
                  <a:spcPts val="0"/>
                </a:spcAft>
                <a:buClr>
                  <a:schemeClr val="dk1"/>
                </a:buClr>
                <a:buSzPts val="1800"/>
                <a:buFont typeface="Calibri"/>
                <a:buNone/>
              </a:pPr>
              <a:endParaRPr sz="3600" b="0" i="0" u="none" strike="noStrike" cap="none" dirty="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p8"/>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8"/>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195" name="Google Shape;195;p8"/>
          <p:cNvSpPr/>
          <p:nvPr/>
        </p:nvSpPr>
        <p:spPr>
          <a:xfrm>
            <a:off x="1496934" y="3984"/>
            <a:ext cx="9376632" cy="6858000"/>
          </a:xfrm>
          <a:custGeom>
            <a:avLst/>
            <a:gdLst/>
            <a:ahLst/>
            <a:cxnLst/>
            <a:rect l="l" t="t" r="r" b="b"/>
            <a:pathLst>
              <a:path w="9376632" h="6858000" extrusionOk="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a:gsLst>
              <a:gs pos="0">
                <a:srgbClr val="70AD47">
                  <a:alpha val="20000"/>
                </a:srgbClr>
              </a:gs>
              <a:gs pos="16000">
                <a:srgbClr val="70AD47">
                  <a:alpha val="20000"/>
                </a:srgbClr>
              </a:gs>
              <a:gs pos="85000">
                <a:srgbClr val="5B9BD5">
                  <a:alpha val="40000"/>
                </a:srgbClr>
              </a:gs>
              <a:gs pos="100000">
                <a:srgbClr val="5B9BD5">
                  <a:alpha val="40000"/>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96" name="Google Shape;196;p8"/>
          <p:cNvGrpSpPr/>
          <p:nvPr/>
        </p:nvGrpSpPr>
        <p:grpSpPr>
          <a:xfrm>
            <a:off x="1303402" y="3985"/>
            <a:ext cx="9772765" cy="6858000"/>
            <a:chOff x="1303402" y="36937"/>
            <a:chExt cx="9772765" cy="6858000"/>
          </a:xfrm>
        </p:grpSpPr>
        <p:sp>
          <p:nvSpPr>
            <p:cNvPr id="197" name="Google Shape;197;p8"/>
            <p:cNvSpPr/>
            <p:nvPr/>
          </p:nvSpPr>
          <p:spPr>
            <a:xfrm>
              <a:off x="1560551" y="36937"/>
              <a:ext cx="9313016" cy="6858000"/>
            </a:xfrm>
            <a:custGeom>
              <a:avLst/>
              <a:gdLst/>
              <a:ahLst/>
              <a:cxnLst/>
              <a:rect l="l" t="t" r="r" b="b"/>
              <a:pathLst>
                <a:path w="9313016" h="6858000" extrusionOk="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8"/>
            <p:cNvSpPr/>
            <p:nvPr/>
          </p:nvSpPr>
          <p:spPr>
            <a:xfrm>
              <a:off x="1659468" y="36937"/>
              <a:ext cx="9065550" cy="6858000"/>
            </a:xfrm>
            <a:custGeom>
              <a:avLst/>
              <a:gdLst/>
              <a:ahLst/>
              <a:cxnLst/>
              <a:rect l="l" t="t" r="r" b="b"/>
              <a:pathLst>
                <a:path w="9065550" h="6858000" extrusionOk="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8"/>
            <p:cNvSpPr/>
            <p:nvPr/>
          </p:nvSpPr>
          <p:spPr>
            <a:xfrm>
              <a:off x="1648217" y="36937"/>
              <a:ext cx="9088051" cy="6858000"/>
            </a:xfrm>
            <a:custGeom>
              <a:avLst/>
              <a:gdLst/>
              <a:ahLst/>
              <a:cxnLst/>
              <a:rect l="l" t="t" r="r" b="b"/>
              <a:pathLst>
                <a:path w="9088051" h="6858000" extrusionOk="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8"/>
            <p:cNvSpPr/>
            <p:nvPr/>
          </p:nvSpPr>
          <p:spPr>
            <a:xfrm>
              <a:off x="1629061" y="36937"/>
              <a:ext cx="9107210" cy="6858000"/>
            </a:xfrm>
            <a:custGeom>
              <a:avLst/>
              <a:gdLst/>
              <a:ahLst/>
              <a:cxnLst/>
              <a:rect l="l" t="t" r="r" b="b"/>
              <a:pathLst>
                <a:path w="9107210" h="6858000" extrusionOk="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8"/>
            <p:cNvSpPr/>
            <p:nvPr/>
          </p:nvSpPr>
          <p:spPr>
            <a:xfrm>
              <a:off x="1318434" y="36937"/>
              <a:ext cx="9747620" cy="6858000"/>
            </a:xfrm>
            <a:custGeom>
              <a:avLst/>
              <a:gdLst/>
              <a:ahLst/>
              <a:cxnLst/>
              <a:rect l="l" t="t" r="r" b="b"/>
              <a:pathLst>
                <a:path w="9747620" h="6858000" extrusionOk="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8"/>
            <p:cNvSpPr/>
            <p:nvPr/>
          </p:nvSpPr>
          <p:spPr>
            <a:xfrm>
              <a:off x="1308320" y="36937"/>
              <a:ext cx="9767847" cy="6858000"/>
            </a:xfrm>
            <a:custGeom>
              <a:avLst/>
              <a:gdLst/>
              <a:ahLst/>
              <a:cxnLst/>
              <a:rect l="l" t="t" r="r" b="b"/>
              <a:pathLst>
                <a:path w="9767847" h="6858000" extrusionOk="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8"/>
            <p:cNvSpPr/>
            <p:nvPr/>
          </p:nvSpPr>
          <p:spPr>
            <a:xfrm>
              <a:off x="1303402" y="36937"/>
              <a:ext cx="9767847" cy="6858000"/>
            </a:xfrm>
            <a:custGeom>
              <a:avLst/>
              <a:gdLst/>
              <a:ahLst/>
              <a:cxnLst/>
              <a:rect l="l" t="t" r="r" b="b"/>
              <a:pathLst>
                <a:path w="9767847" h="6858000" extrusionOk="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4" name="Google Shape;204;p8"/>
          <p:cNvSpPr txBox="1">
            <a:spLocks noGrp="1"/>
          </p:cNvSpPr>
          <p:nvPr>
            <p:ph type="title"/>
          </p:nvPr>
        </p:nvSpPr>
        <p:spPr>
          <a:xfrm>
            <a:off x="3502731" y="1542402"/>
            <a:ext cx="5186842" cy="23879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5200"/>
              <a:buFont typeface="Calibri"/>
              <a:buNone/>
            </a:pPr>
            <a:r>
              <a:rPr lang="en-US" sz="5200">
                <a:solidFill>
                  <a:schemeClr val="dk2"/>
                </a:solidFill>
                <a:latin typeface="Calibri"/>
                <a:ea typeface="Calibri"/>
                <a:cs typeface="Calibri"/>
                <a:sym typeface="Calibri"/>
              </a:rPr>
              <a:t>Video</a:t>
            </a:r>
            <a:endParaRPr/>
          </a:p>
        </p:txBody>
      </p:sp>
      <p:grpSp>
        <p:nvGrpSpPr>
          <p:cNvPr id="205" name="Google Shape;205;p8"/>
          <p:cNvGrpSpPr/>
          <p:nvPr/>
        </p:nvGrpSpPr>
        <p:grpSpPr>
          <a:xfrm>
            <a:off x="-305" y="-4155"/>
            <a:ext cx="2514948" cy="2174333"/>
            <a:chOff x="-305" y="-4155"/>
            <a:chExt cx="2514948" cy="2174333"/>
          </a:xfrm>
        </p:grpSpPr>
        <p:sp>
          <p:nvSpPr>
            <p:cNvPr id="206" name="Google Shape;206;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8" name="Google Shape;208;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09" name="Google Shape;209;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10" name="Google Shape;210;p8"/>
          <p:cNvGrpSpPr/>
          <p:nvPr/>
        </p:nvGrpSpPr>
        <p:grpSpPr>
          <a:xfrm rot="10800000">
            <a:off x="9685727" y="4683666"/>
            <a:ext cx="2514948" cy="2174333"/>
            <a:chOff x="-305" y="-4155"/>
            <a:chExt cx="2514948" cy="2174333"/>
          </a:xfrm>
        </p:grpSpPr>
        <p:sp>
          <p:nvSpPr>
            <p:cNvPr id="211" name="Google Shape;211;p8"/>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8"/>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3" name="Google Shape;213;p8"/>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14" name="Google Shape;214;p8"/>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9"/>
          <p:cNvSpPr/>
          <p:nvPr/>
        </p:nvSpPr>
        <p:spPr>
          <a:xfrm>
            <a:off x="0" y="1"/>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0" name="Google Shape;220;p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chemeClr val="lt1"/>
              </a:solidFill>
              <a:latin typeface="Calibri"/>
              <a:ea typeface="Calibri"/>
              <a:cs typeface="Calibri"/>
              <a:sym typeface="Calibri"/>
            </a:endParaRPr>
          </a:p>
        </p:txBody>
      </p:sp>
      <p:sp>
        <p:nvSpPr>
          <p:cNvPr id="221" name="Google Shape;221;p9"/>
          <p:cNvSpPr txBox="1">
            <a:spLocks noGrp="1"/>
          </p:cNvSpPr>
          <p:nvPr>
            <p:ph type="title"/>
          </p:nvPr>
        </p:nvSpPr>
        <p:spPr>
          <a:xfrm>
            <a:off x="1179226" y="1594707"/>
            <a:ext cx="9833548" cy="13255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Overlock"/>
              <a:buNone/>
            </a:pPr>
            <a:r>
              <a:rPr lang="sl-SI" sz="3600" dirty="0">
                <a:solidFill>
                  <a:schemeClr val="dk2"/>
                </a:solidFill>
                <a:latin typeface="Overlock"/>
                <a:ea typeface="Overlock"/>
                <a:cs typeface="Overlock"/>
                <a:sym typeface="Overlock"/>
              </a:rPr>
              <a:t>Ostali nasveti…</a:t>
            </a:r>
            <a:endParaRPr dirty="0"/>
          </a:p>
        </p:txBody>
      </p:sp>
      <p:grpSp>
        <p:nvGrpSpPr>
          <p:cNvPr id="222" name="Google Shape;222;p9"/>
          <p:cNvGrpSpPr/>
          <p:nvPr/>
        </p:nvGrpSpPr>
        <p:grpSpPr>
          <a:xfrm>
            <a:off x="0" y="0"/>
            <a:ext cx="3346102" cy="2510865"/>
            <a:chOff x="-305" y="-1"/>
            <a:chExt cx="3832880" cy="2876136"/>
          </a:xfrm>
        </p:grpSpPr>
        <p:sp>
          <p:nvSpPr>
            <p:cNvPr id="223" name="Google Shape;223;p9"/>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4" name="Google Shape;224;p9"/>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5" name="Google Shape;225;p9"/>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9"/>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27" name="Google Shape;227;p9"/>
          <p:cNvSpPr txBox="1">
            <a:spLocks noGrp="1"/>
          </p:cNvSpPr>
          <p:nvPr>
            <p:ph type="body" idx="1"/>
          </p:nvPr>
        </p:nvSpPr>
        <p:spPr>
          <a:xfrm>
            <a:off x="1179226" y="3329677"/>
            <a:ext cx="9833548" cy="2457269"/>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dk2"/>
              </a:buClr>
              <a:buSzPts val="1800"/>
              <a:buFont typeface="Overlock"/>
              <a:buChar char="-"/>
            </a:pPr>
            <a:r>
              <a:rPr lang="sl-SI" sz="3200" dirty="0">
                <a:solidFill>
                  <a:schemeClr val="dk2"/>
                </a:solidFill>
                <a:latin typeface="Overlock"/>
                <a:ea typeface="Overlock"/>
                <a:cs typeface="Overlock"/>
                <a:sym typeface="Overlock"/>
              </a:rPr>
              <a:t>Izmenjevanje uspešnih praks v domačem okolju.</a:t>
            </a:r>
            <a:endParaRPr sz="3200" dirty="0">
              <a:solidFill>
                <a:schemeClr val="dk2"/>
              </a:solidFill>
              <a:latin typeface="Overlock"/>
              <a:ea typeface="Overlock"/>
              <a:cs typeface="Overlock"/>
              <a:sym typeface="Overlock"/>
            </a:endParaRPr>
          </a:p>
          <a:p>
            <a:pPr marL="457200" lvl="0" indent="-342900" algn="l" rtl="0">
              <a:lnSpc>
                <a:spcPct val="90000"/>
              </a:lnSpc>
              <a:spcBef>
                <a:spcPts val="0"/>
              </a:spcBef>
              <a:spcAft>
                <a:spcPts val="0"/>
              </a:spcAft>
              <a:buClr>
                <a:schemeClr val="dk2"/>
              </a:buClr>
              <a:buSzPts val="1800"/>
              <a:buFont typeface="Overlock"/>
              <a:buChar char="-"/>
            </a:pPr>
            <a:r>
              <a:rPr lang="sl-SI" sz="3200" dirty="0">
                <a:solidFill>
                  <a:schemeClr val="dk2"/>
                </a:solidFill>
                <a:latin typeface="Overlock"/>
                <a:ea typeface="Overlock"/>
                <a:cs typeface="Overlock"/>
                <a:sym typeface="Overlock"/>
              </a:rPr>
              <a:t>Ustvarjajte priložnosti za učenje.</a:t>
            </a:r>
            <a:endParaRPr lang="en-GB" sz="3200" dirty="0">
              <a:solidFill>
                <a:schemeClr val="dk2"/>
              </a:solidFill>
              <a:latin typeface="Overlock"/>
              <a:ea typeface="Overlock"/>
              <a:cs typeface="Overlock"/>
              <a:sym typeface="Overlock"/>
            </a:endParaRPr>
          </a:p>
          <a:p>
            <a:pPr marL="457200" lvl="0" indent="-342900" algn="l" rtl="0">
              <a:lnSpc>
                <a:spcPct val="90000"/>
              </a:lnSpc>
              <a:spcBef>
                <a:spcPts val="0"/>
              </a:spcBef>
              <a:spcAft>
                <a:spcPts val="0"/>
              </a:spcAft>
              <a:buClr>
                <a:schemeClr val="dk2"/>
              </a:buClr>
              <a:buSzPts val="1800"/>
              <a:buFont typeface="Overlock"/>
              <a:buChar char="-"/>
            </a:pPr>
            <a:r>
              <a:rPr lang="cs-CZ" sz="3200" dirty="0">
                <a:solidFill>
                  <a:schemeClr val="dk2"/>
                </a:solidFill>
                <a:latin typeface="Overlock"/>
                <a:ea typeface="Overlock"/>
                <a:cs typeface="Overlock"/>
                <a:sym typeface="Overlock"/>
              </a:rPr>
              <a:t>Imejte realna pričakovanja do otroka. </a:t>
            </a:r>
            <a:endParaRPr sz="3200" dirty="0">
              <a:solidFill>
                <a:schemeClr val="dk2"/>
              </a:solidFill>
              <a:latin typeface="Overlock"/>
              <a:ea typeface="Overlock"/>
              <a:cs typeface="Overlock"/>
              <a:sym typeface="Overlock"/>
            </a:endParaRPr>
          </a:p>
        </p:txBody>
      </p:sp>
      <p:grpSp>
        <p:nvGrpSpPr>
          <p:cNvPr id="228" name="Google Shape;228;p9"/>
          <p:cNvGrpSpPr/>
          <p:nvPr/>
        </p:nvGrpSpPr>
        <p:grpSpPr>
          <a:xfrm rot="5400000">
            <a:off x="9072780" y="3734338"/>
            <a:ext cx="3878664" cy="2368659"/>
            <a:chOff x="6867015" y="-1"/>
            <a:chExt cx="5324985" cy="3251912"/>
          </a:xfrm>
        </p:grpSpPr>
        <p:sp>
          <p:nvSpPr>
            <p:cNvPr id="229" name="Google Shape;229;p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1" name="Google Shape;231;p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2" name="Google Shape;232;p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803"/>
                  </a:srgbClr>
                </a:gs>
                <a:gs pos="2000">
                  <a:srgbClr val="FFFFFF">
                    <a:alpha val="9803"/>
                  </a:srgbClr>
                </a:gs>
                <a:gs pos="16000">
                  <a:srgbClr val="70AD47">
                    <a:alpha val="9803"/>
                  </a:srgbClr>
                </a:gs>
                <a:gs pos="85000">
                  <a:srgbClr val="5B9BD5">
                    <a:alpha val="9803"/>
                  </a:srgbClr>
                </a:gs>
                <a:gs pos="100000">
                  <a:srgbClr val="FFFFFF">
                    <a:alpha val="9803"/>
                  </a:srgbClr>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202</Words>
  <Application>Microsoft Office PowerPoint</Application>
  <PresentationFormat>Širokozaslonsko</PresentationFormat>
  <Paragraphs>37</Paragraphs>
  <Slides>11</Slides>
  <Notes>11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Overlock</vt:lpstr>
      <vt:lpstr>Calibri</vt:lpstr>
      <vt:lpstr>Arial</vt:lpstr>
      <vt:lpstr>Officeova tema</vt:lpstr>
      <vt:lpstr>Project SMILE too</vt:lpstr>
      <vt:lpstr>Kdo sem? Empatija in Čustva</vt:lpstr>
      <vt:lpstr>Pogovorimo se o…</vt:lpstr>
      <vt:lpstr>Premislimo…</vt:lpstr>
      <vt:lpstr>Možni vzroki</vt:lpstr>
      <vt:lpstr>Posledice</vt:lpstr>
      <vt:lpstr>Kako podpreti…</vt:lpstr>
      <vt:lpstr>Video</vt:lpstr>
      <vt:lpstr>Ostali nasveti…</vt:lpstr>
      <vt:lpstr>Hvala za pozornost.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too</dc:title>
  <dc:creator>Tanja Rudolf</dc:creator>
  <cp:lastModifiedBy>Dragana Žunič</cp:lastModifiedBy>
  <cp:revision>4</cp:revision>
  <dcterms:created xsi:type="dcterms:W3CDTF">2019-01-03T09:43:08Z</dcterms:created>
  <dcterms:modified xsi:type="dcterms:W3CDTF">2022-10-16T13:28:27Z</dcterms:modified>
</cp:coreProperties>
</file>