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629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Uredite slog podnaslova matrice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C7937-6C37-417A-8FF5-7288AA7620D8}" type="datetimeFigureOut">
              <a:rPr lang="sl-SI" smtClean="0"/>
              <a:t>8. 09. 2020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D54A0-D17C-4F79-8988-9E6106A87B1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286099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C7937-6C37-417A-8FF5-7288AA7620D8}" type="datetimeFigureOut">
              <a:rPr lang="sl-SI" smtClean="0"/>
              <a:t>8. 09. 2020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D54A0-D17C-4F79-8988-9E6106A87B1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939235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C7937-6C37-417A-8FF5-7288AA7620D8}" type="datetimeFigureOut">
              <a:rPr lang="sl-SI" smtClean="0"/>
              <a:t>8. 09. 2020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D54A0-D17C-4F79-8988-9E6106A87B1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070096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C7937-6C37-417A-8FF5-7288AA7620D8}" type="datetimeFigureOut">
              <a:rPr lang="sl-SI" smtClean="0"/>
              <a:t>8. 09. 2020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D54A0-D17C-4F79-8988-9E6106A87B1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26325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C7937-6C37-417A-8FF5-7288AA7620D8}" type="datetimeFigureOut">
              <a:rPr lang="sl-SI" smtClean="0"/>
              <a:t>8. 09. 2020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D54A0-D17C-4F79-8988-9E6106A87B1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024770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C7937-6C37-417A-8FF5-7288AA7620D8}" type="datetimeFigureOut">
              <a:rPr lang="sl-SI" smtClean="0"/>
              <a:t>8. 09. 2020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D54A0-D17C-4F79-8988-9E6106A87B1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71822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C7937-6C37-417A-8FF5-7288AA7620D8}" type="datetimeFigureOut">
              <a:rPr lang="sl-SI" smtClean="0"/>
              <a:t>8. 09. 2020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D54A0-D17C-4F79-8988-9E6106A87B1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94227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C7937-6C37-417A-8FF5-7288AA7620D8}" type="datetimeFigureOut">
              <a:rPr lang="sl-SI" smtClean="0"/>
              <a:t>8. 09. 2020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D54A0-D17C-4F79-8988-9E6106A87B1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684401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C7937-6C37-417A-8FF5-7288AA7620D8}" type="datetimeFigureOut">
              <a:rPr lang="sl-SI" smtClean="0"/>
              <a:t>8. 09. 2020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D54A0-D17C-4F79-8988-9E6106A87B1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295859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C7937-6C37-417A-8FF5-7288AA7620D8}" type="datetimeFigureOut">
              <a:rPr lang="sl-SI" smtClean="0"/>
              <a:t>8. 09. 2020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D54A0-D17C-4F79-8988-9E6106A87B1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815245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C7937-6C37-417A-8FF5-7288AA7620D8}" type="datetimeFigureOut">
              <a:rPr lang="sl-SI" smtClean="0"/>
              <a:t>8. 09. 2020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D54A0-D17C-4F79-8988-9E6106A87B1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62005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0C7937-6C37-417A-8FF5-7288AA7620D8}" type="datetimeFigureOut">
              <a:rPr lang="sl-SI" smtClean="0"/>
              <a:t>8. 09. 2020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DD54A0-D17C-4F79-8988-9E6106A87B1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81484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5894832" y="4844701"/>
            <a:ext cx="6010656" cy="1655762"/>
          </a:xfrm>
        </p:spPr>
        <p:txBody>
          <a:bodyPr/>
          <a:lstStyle/>
          <a:p>
            <a:endParaRPr lang="sl-SI" dirty="0"/>
          </a:p>
        </p:txBody>
      </p:sp>
      <p:sp>
        <p:nvSpPr>
          <p:cNvPr id="4" name="Naslov 3"/>
          <p:cNvSpPr>
            <a:spLocks noGrp="1"/>
          </p:cNvSpPr>
          <p:nvPr>
            <p:ph type="ctrTitle"/>
          </p:nvPr>
        </p:nvSpPr>
        <p:spPr>
          <a:xfrm>
            <a:off x="1524000" y="1707579"/>
            <a:ext cx="9144000" cy="2387600"/>
          </a:xfrm>
        </p:spPr>
        <p:txBody>
          <a:bodyPr/>
          <a:lstStyle/>
          <a:p>
            <a:endParaRPr lang="sl-SI" dirty="0"/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4890" y="3924732"/>
            <a:ext cx="4050030" cy="2841066"/>
          </a:xfrm>
          <a:prstGeom prst="rect">
            <a:avLst/>
          </a:prstGeom>
        </p:spPr>
      </p:pic>
      <p:pic>
        <p:nvPicPr>
          <p:cNvPr id="6" name="Slika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402" y="420623"/>
            <a:ext cx="3268988" cy="935795"/>
          </a:xfrm>
          <a:prstGeom prst="rect">
            <a:avLst/>
          </a:prstGeom>
        </p:spPr>
      </p:pic>
      <p:pic>
        <p:nvPicPr>
          <p:cNvPr id="7" name="Slika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41639" y="233437"/>
            <a:ext cx="3535986" cy="1298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73115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0</Words>
  <Application>Microsoft Office PowerPoint</Application>
  <PresentationFormat>Širokozaslonsko</PresentationFormat>
  <Paragraphs>0</Paragraphs>
  <Slides>1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Officeova tema</vt:lpstr>
      <vt:lpstr>PowerPointova predstavitev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Urška Kleč</dc:creator>
  <cp:lastModifiedBy>Urška Kleč</cp:lastModifiedBy>
  <cp:revision>2</cp:revision>
  <dcterms:created xsi:type="dcterms:W3CDTF">2020-09-08T13:56:30Z</dcterms:created>
  <dcterms:modified xsi:type="dcterms:W3CDTF">2020-09-08T14:14:57Z</dcterms:modified>
</cp:coreProperties>
</file>