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9" r:id="rId3"/>
  </p:sldMasterIdLst>
  <p:notesMasterIdLst>
    <p:notesMasterId r:id="rId7"/>
  </p:notesMasterIdLst>
  <p:handoutMasterIdLst>
    <p:handoutMasterId r:id="rId8"/>
  </p:handoutMasterIdLst>
  <p:sldIdLst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3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5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2B118-1A03-485E-AE21-4E008B1A9DA0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8859-B915-4570-A3EF-4047E7D1E9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57642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5F569-D84C-4B7F-80B0-5D86FD35FD4D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DD4E4-8B9D-4585-BCD7-F61F6EF847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065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16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551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407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1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41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297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915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412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341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180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03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833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0508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162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4303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7443" y="293915"/>
            <a:ext cx="720906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7443" y="1425575"/>
            <a:ext cx="7886700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Pravokotnik 8"/>
          <p:cNvSpPr/>
          <p:nvPr userDrawn="1"/>
        </p:nvSpPr>
        <p:spPr>
          <a:xfrm>
            <a:off x="1" y="5776912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 userDrawn="1"/>
        </p:nvSpPr>
        <p:spPr>
          <a:xfrm>
            <a:off x="0" y="4767942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06134" y="5776911"/>
            <a:ext cx="449035" cy="248331"/>
          </a:xfrm>
          <a:prstGeom prst="rect">
            <a:avLst/>
          </a:prstGeom>
        </p:spPr>
        <p:txBody>
          <a:bodyPr/>
          <a:lstStyle>
            <a:lvl1pPr algn="ctr">
              <a:defRPr sz="9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41196" y="5028633"/>
            <a:ext cx="1049786" cy="365125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sl-SI" sz="900" dirty="0"/>
              <a:t>www.jub.eu</a:t>
            </a:r>
          </a:p>
        </p:txBody>
      </p:sp>
    </p:spTree>
    <p:extLst>
      <p:ext uri="{BB962C8B-B14F-4D97-AF65-F5344CB8AC3E}">
        <p14:creationId xmlns:p14="http://schemas.microsoft.com/office/powerpoint/2010/main" val="1434959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3592286"/>
            <a:ext cx="9144000" cy="3200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15" name="Pravokotnik 14"/>
          <p:cNvSpPr/>
          <p:nvPr userDrawn="1"/>
        </p:nvSpPr>
        <p:spPr>
          <a:xfrm>
            <a:off x="1" y="5776913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 userDrawn="1"/>
        </p:nvSpPr>
        <p:spPr>
          <a:xfrm>
            <a:off x="0" y="4767943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značba mesta noge 10"/>
          <p:cNvSpPr>
            <a:spLocks noGrp="1"/>
          </p:cNvSpPr>
          <p:nvPr>
            <p:ph type="ftr" sz="quarter" idx="10"/>
          </p:nvPr>
        </p:nvSpPr>
        <p:spPr>
          <a:xfrm rot="16200000">
            <a:off x="-454866" y="4965794"/>
            <a:ext cx="1257297" cy="364940"/>
          </a:xfrm>
          <a:prstGeom prst="rect">
            <a:avLst/>
          </a:prstGeom>
        </p:spPr>
        <p:txBody>
          <a:bodyPr/>
          <a:lstStyle>
            <a:lvl1pPr algn="l">
              <a:defRPr sz="900" b="1" i="0" baseline="0">
                <a:latin typeface="Trebuchet MS" panose="020B0603020202020204" pitchFamily="34" charset="0"/>
              </a:defRPr>
            </a:lvl1pPr>
          </a:lstStyle>
          <a:p>
            <a:r>
              <a:rPr lang="sl-SI" dirty="0">
                <a:solidFill>
                  <a:schemeClr val="bg1"/>
                </a:solidFill>
              </a:rPr>
              <a:t>www.jub.eu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7861" y="5776912"/>
            <a:ext cx="356251" cy="248329"/>
          </a:xfrm>
          <a:prstGeom prst="rect">
            <a:avLst/>
          </a:prstGeom>
        </p:spPr>
        <p:txBody>
          <a:bodyPr/>
          <a:lstStyle>
            <a:lvl1pPr algn="ctr">
              <a:defRPr sz="8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971550" y="1504269"/>
            <a:ext cx="7266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/>
            </a:lvl1pPr>
          </a:lstStyle>
          <a:p>
            <a:r>
              <a:rPr lang="sl-SI" dirty="0"/>
              <a:t>NASLOV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971550" y="2829832"/>
            <a:ext cx="7266214" cy="87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 b="1"/>
            </a:lvl1pPr>
          </a:lstStyle>
          <a:p>
            <a:pPr lvl="0"/>
            <a:r>
              <a:rPr lang="sl-SI" dirty="0"/>
              <a:t>Podnaslov</a:t>
            </a:r>
            <a:endParaRPr lang="en-US" dirty="0"/>
          </a:p>
        </p:txBody>
      </p:sp>
      <p:sp>
        <p:nvSpPr>
          <p:cNvPr id="23" name="Footer Placeholder 5"/>
          <p:cNvSpPr txBox="1">
            <a:spLocks/>
          </p:cNvSpPr>
          <p:nvPr userDrawn="1"/>
        </p:nvSpPr>
        <p:spPr>
          <a:xfrm>
            <a:off x="6678386" y="6555920"/>
            <a:ext cx="2465615" cy="236766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>
                <a:solidFill>
                  <a:schemeClr val="bg1">
                    <a:lumMod val="95000"/>
                  </a:schemeClr>
                </a:solidFill>
              </a:rPr>
              <a:t>Glavni</a:t>
            </a:r>
            <a:r>
              <a:rPr lang="sl-SI" sz="1000" baseline="0" dirty="0">
                <a:solidFill>
                  <a:schemeClr val="bg1">
                    <a:lumMod val="95000"/>
                  </a:schemeClr>
                </a:solidFill>
              </a:rPr>
              <a:t> naslov Prezentacije</a:t>
            </a:r>
            <a:endParaRPr lang="sl-SI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89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685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3230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8923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5172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20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2373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0582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070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5957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711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3425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1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0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722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57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27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95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78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9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B6CD-289D-45A6-8776-E0F4C82F1258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6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31. 01. 2021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903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5CW_FIsj29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345BB8-B46A-4A16-95E1-CD4E332F3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5"/>
            <a:ext cx="9217152" cy="686409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2065" y="1201742"/>
            <a:ext cx="7216346" cy="1326936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rgbClr val="00B050"/>
                </a:solidFill>
                <a:latin typeface="Chiller" panose="040204040310070206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ZLAGANJE OBLAČIL</a:t>
            </a:r>
            <a:endParaRPr lang="sl-SI" sz="4800" b="1" dirty="0">
              <a:solidFill>
                <a:srgbClr val="00B050"/>
              </a:solidFill>
              <a:latin typeface="Chiller" panose="04020404031007020602" pitchFamily="8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63826" y="2366664"/>
            <a:ext cx="7216346" cy="6734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sl-SI" sz="2400" b="0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357252" y="6259214"/>
            <a:ext cx="433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Jesenice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rgbClr val="002060"/>
                </a:solidFill>
              </a:rPr>
              <a:pPr algn="ctr"/>
              <a:t>1</a:t>
            </a:fld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865" y="690355"/>
            <a:ext cx="875426" cy="8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6" y="1627632"/>
            <a:ext cx="4326788" cy="2423001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48" y="4133088"/>
            <a:ext cx="3887982" cy="2587275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8039" y="2121408"/>
            <a:ext cx="920924" cy="9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  <a:latin typeface="Chiller" panose="04020404031007020602" pitchFamily="82" charset="0"/>
                <a:hlinkClick r:id="rId4"/>
              </a:rPr>
              <a:t>https://</a:t>
            </a:r>
            <a:r>
              <a:rPr lang="sl-SI" dirty="0" smtClean="0">
                <a:solidFill>
                  <a:srgbClr val="FF0000"/>
                </a:solidFill>
                <a:latin typeface="Chiller" panose="04020404031007020602" pitchFamily="82" charset="0"/>
                <a:hlinkClick r:id="rId4"/>
              </a:rPr>
              <a:t>www.youtube.com/watch?v=5CW_FIsj29Y</a:t>
            </a:r>
            <a:endParaRPr lang="sl-SI" dirty="0" smtClean="0">
              <a:solidFill>
                <a:srgbClr val="FF0000"/>
              </a:solidFill>
              <a:latin typeface="Chiller" panose="04020404031007020602" pitchFamily="82" charset="0"/>
            </a:endParaRPr>
          </a:p>
          <a:p>
            <a:endParaRPr lang="sl-SI" dirty="0">
              <a:solidFill>
                <a:srgbClr val="FF0000"/>
              </a:solidFill>
              <a:latin typeface="Chiller" panose="04020404031007020602" pitchFamily="82" charset="0"/>
            </a:endParaRPr>
          </a:p>
          <a:p>
            <a:endParaRPr lang="sl-SI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63544" y="3353816"/>
            <a:ext cx="980440" cy="9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7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1593</TotalTime>
  <Words>7</Words>
  <Application>Microsoft Office PowerPoint</Application>
  <PresentationFormat>Diaprojekcija na zaslonu (4:3)</PresentationFormat>
  <Paragraphs>4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Chiller</vt:lpstr>
      <vt:lpstr>Open Sans</vt:lpstr>
      <vt:lpstr>Trebuchet MS</vt:lpstr>
      <vt:lpstr>Wingdings</vt:lpstr>
      <vt:lpstr>Načrt po meri</vt:lpstr>
      <vt:lpstr>1_Načrt po meri</vt:lpstr>
      <vt:lpstr>Office Theme</vt:lpstr>
      <vt:lpstr>ZLAGANJE OBLAČIL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Nastja Iskra</dc:creator>
  <cp:lastModifiedBy>SIO Administrator</cp:lastModifiedBy>
  <cp:revision>38</cp:revision>
  <dcterms:created xsi:type="dcterms:W3CDTF">2017-07-19T12:17:37Z</dcterms:created>
  <dcterms:modified xsi:type="dcterms:W3CDTF">2021-01-31T17:32:30Z</dcterms:modified>
</cp:coreProperties>
</file>