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FB4F"/>
    <a:srgbClr val="A7FC5A"/>
    <a:srgbClr val="80F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6702-B055-43E5-A06E-0B31E7EBE4E8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20A2-F683-4486-94F1-B3231DB5CB0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6702-B055-43E5-A06E-0B31E7EBE4E8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20A2-F683-4486-94F1-B3231DB5CB0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6702-B055-43E5-A06E-0B31E7EBE4E8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20A2-F683-4486-94F1-B3231DB5CB0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6702-B055-43E5-A06E-0B31E7EBE4E8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20A2-F683-4486-94F1-B3231DB5CB0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6702-B055-43E5-A06E-0B31E7EBE4E8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20A2-F683-4486-94F1-B3231DB5CB0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6702-B055-43E5-A06E-0B31E7EBE4E8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20A2-F683-4486-94F1-B3231DB5CB0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6702-B055-43E5-A06E-0B31E7EBE4E8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20A2-F683-4486-94F1-B3231DB5CB0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6702-B055-43E5-A06E-0B31E7EBE4E8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20A2-F683-4486-94F1-B3231DB5CB0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6702-B055-43E5-A06E-0B31E7EBE4E8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20A2-F683-4486-94F1-B3231DB5CB0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6702-B055-43E5-A06E-0B31E7EBE4E8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20A2-F683-4486-94F1-B3231DB5CB0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6702-B055-43E5-A06E-0B31E7EBE4E8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20A2-F683-4486-94F1-B3231DB5CB0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5FB4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C6702-B055-43E5-A06E-0B31E7EBE4E8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820A2-F683-4486-94F1-B3231DB5CB0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_zUEUsw8C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over.net/forum5/viewtopic.php?t=11076091" TargetMode="External"/><Relationship Id="rId2" Type="http://schemas.openxmlformats.org/officeDocument/2006/relationships/hyperlink" Target="http://www.risanke.eu/sinhronizirane-risank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smopolitan.si/samo-zate/lepi-spomini-na-kultne-risanke-od-bojana-do-baltazarj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l-SI" sz="9600" dirty="0"/>
              <a:t>RISANKA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KAKO NASTANE RISANKA?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620688"/>
            <a:ext cx="2609850" cy="16668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60648"/>
            <a:ext cx="2450117" cy="202691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7587" y="4641552"/>
            <a:ext cx="2394169" cy="1955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Autofit/>
          </a:bodyPr>
          <a:lstStyle/>
          <a:p>
            <a:r>
              <a:rPr lang="sl-SI" sz="3600" dirty="0"/>
              <a:t>KAKO PA RISANKO OZIROMA ANIMIRANI FILM IZDELAJO PROFESIONALCI?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20888"/>
            <a:ext cx="5184576" cy="287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kotnik 6"/>
          <p:cNvSpPr/>
          <p:nvPr/>
        </p:nvSpPr>
        <p:spPr>
          <a:xfrm>
            <a:off x="1979712" y="5373216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3"/>
              </a:rPr>
              <a:t>https://www.youtube.com/watch?v=A_zUEUsw8Cs</a:t>
            </a:r>
            <a:endParaRPr lang="sl-SI" dirty="0"/>
          </a:p>
          <a:p>
            <a:endParaRPr lang="sl-SI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>
                <a:solidFill>
                  <a:srgbClr val="0070C0"/>
                </a:solidFill>
                <a:hlinkClick r:id="rId2"/>
              </a:rPr>
              <a:t>http://www.risanke.eu/sinhronizirane-risanke/</a:t>
            </a:r>
            <a:endParaRPr lang="sl-SI" sz="2400" dirty="0">
              <a:solidFill>
                <a:srgbClr val="0070C0"/>
              </a:solidFill>
            </a:endParaRPr>
          </a:p>
          <a:p>
            <a:r>
              <a:rPr lang="sl-SI" sz="2400" dirty="0">
                <a:solidFill>
                  <a:srgbClr val="0070C0"/>
                </a:solidFill>
                <a:hlinkClick r:id="rId3"/>
              </a:rPr>
              <a:t>https://med.over.net/forum5/viewtopic.php?t=11076091</a:t>
            </a:r>
            <a:endParaRPr lang="sl-SI" sz="2400" dirty="0">
              <a:solidFill>
                <a:srgbClr val="0070C0"/>
              </a:solidFill>
            </a:endParaRPr>
          </a:p>
          <a:p>
            <a:r>
              <a:rPr lang="sl-SI" sz="2400" dirty="0">
                <a:solidFill>
                  <a:srgbClr val="0070C0"/>
                </a:solidFill>
                <a:hlinkClick r:id="rId4"/>
              </a:rPr>
              <a:t>https://www.cosmopolitan.si/samo-zate/lepi-spomini-na-kultne-risanke-od-bojana-do-baltazarja/</a:t>
            </a:r>
            <a:endParaRPr lang="sl-SI" sz="2400" dirty="0">
              <a:solidFill>
                <a:srgbClr val="0070C0"/>
              </a:solidFill>
            </a:endParaRPr>
          </a:p>
          <a:p>
            <a:r>
              <a:rPr lang="sl-SI" sz="2400" dirty="0">
                <a:solidFill>
                  <a:srgbClr val="0070C0"/>
                </a:solidFill>
              </a:rPr>
              <a:t>in osebni arhiv Mojce Jamnik</a:t>
            </a:r>
          </a:p>
        </p:txBody>
      </p:sp>
    </p:spTree>
    <p:extLst>
      <p:ext uri="{BB962C8B-B14F-4D97-AF65-F5344CB8AC3E}">
        <p14:creationId xmlns:p14="http://schemas.microsoft.com/office/powerpoint/2010/main" val="69604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1. NASLIKAMO PODLAGO.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2931"/>
            <a:ext cx="8229600" cy="40005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2. NARIŠEMO VSE FIGURE, JIH POBARVAMO IN IZSTRIŽEMO.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2931"/>
            <a:ext cx="8229600" cy="4000500"/>
          </a:xfrm>
        </p:spPr>
      </p:pic>
    </p:spTree>
    <p:extLst>
      <p:ext uri="{BB962C8B-B14F-4D97-AF65-F5344CB8AC3E}">
        <p14:creationId xmlns:p14="http://schemas.microsoft.com/office/powerpoint/2010/main" val="402564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3. ZA VSAK PREMIK POTREBUJEMO DRUGO SLIKO.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2931"/>
            <a:ext cx="8229600" cy="4000500"/>
          </a:xfrm>
        </p:spPr>
      </p:pic>
    </p:spTree>
    <p:extLst>
      <p:ext uri="{BB962C8B-B14F-4D97-AF65-F5344CB8AC3E}">
        <p14:creationId xmlns:p14="http://schemas.microsoft.com/office/powerpoint/2010/main" val="2910815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2400" dirty="0"/>
              <a:t>4. NA PODLAGO NAMESTIMO FIGURE, KI PREDSTAVLJAJO ZAČETEK GIBA. FOTOGRAFIRAMO PRVO SLIKO. POMEMBNO JE, DA SO VSE FOTOGRAFIJE FOTOGRAFIRANE Z ENAKE RAZDALJE. 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2931"/>
            <a:ext cx="8229600" cy="4000500"/>
          </a:xfrm>
        </p:spPr>
      </p:pic>
    </p:spTree>
    <p:extLst>
      <p:ext uri="{BB962C8B-B14F-4D97-AF65-F5344CB8AC3E}">
        <p14:creationId xmlns:p14="http://schemas.microsoft.com/office/powerpoint/2010/main" val="80359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200" dirty="0"/>
              <a:t>5. NA PODLAGO NAMESTIMO FIGURE, KI PREDSTAVLJAJO NADALJEVANJE GIBA. FOTOGRAFIRAMO DRUGO SLIKO.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2931"/>
            <a:ext cx="8229600" cy="4000500"/>
          </a:xfrm>
        </p:spPr>
      </p:pic>
    </p:spTree>
    <p:extLst>
      <p:ext uri="{BB962C8B-B14F-4D97-AF65-F5344CB8AC3E}">
        <p14:creationId xmlns:p14="http://schemas.microsoft.com/office/powerpoint/2010/main" val="1221781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200" dirty="0"/>
              <a:t>6. NA PODLAGO NAMESTIMO FIGURE, KI PREDSTAVLJAJO TRETJI GIB. FOTOGRAFIRAMO TRETJO SLIKO.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2931"/>
            <a:ext cx="8229600" cy="4000500"/>
          </a:xfrm>
        </p:spPr>
      </p:pic>
    </p:spTree>
    <p:extLst>
      <p:ext uri="{BB962C8B-B14F-4D97-AF65-F5344CB8AC3E}">
        <p14:creationId xmlns:p14="http://schemas.microsoft.com/office/powerpoint/2010/main" val="2805502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107704"/>
          </a:xfrm>
        </p:spPr>
        <p:txBody>
          <a:bodyPr>
            <a:normAutofit/>
          </a:bodyPr>
          <a:lstStyle/>
          <a:p>
            <a:r>
              <a:rPr lang="sl-SI" sz="2000" dirty="0"/>
              <a:t>7. VSI DELI DEKLIČENEGA SKOKA IN METUJEVEGA LETA SO FOTOGRAFIRANI. ZDAJ S POSEBNIM RAČUNALNIŠKIM PROGRAMOM SESTAVIMO FOTOGRAFIJE V FILM. KER SE GIBI PONAVLJAJO, ZADOSTUJEJO ZGOLJ TRI RAZLIČNE FOTOGRAFIJE. V PROGRAM JIH V PRAVILNEM VRSTNEM REDU VNESEMO 101. TO ZADOSTUJE ZA 20 SEKUND RISANKE. DODAMO GLASBENO PODLAGO.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3068960"/>
            <a:ext cx="4955629" cy="330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64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8. NAŠA RISANKA JE PRIPRAVLJENA ZA OGLED.</a:t>
            </a:r>
          </a:p>
        </p:txBody>
      </p:sp>
      <p:pic>
        <p:nvPicPr>
          <p:cNvPr id="5" name="Risanka - kako izdelati prerosto risanko doma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57200" y="1922463"/>
            <a:ext cx="8229600" cy="3881437"/>
          </a:xfrm>
        </p:spPr>
      </p:pic>
    </p:spTree>
    <p:extLst>
      <p:ext uri="{BB962C8B-B14F-4D97-AF65-F5344CB8AC3E}">
        <p14:creationId xmlns:p14="http://schemas.microsoft.com/office/powerpoint/2010/main" val="44100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182</Words>
  <Application>Microsoft Office PowerPoint</Application>
  <PresentationFormat>Diaprojekcija na zaslonu (4:3)</PresentationFormat>
  <Paragraphs>17</Paragraphs>
  <Slides>11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Officeova tema</vt:lpstr>
      <vt:lpstr>RISANKA</vt:lpstr>
      <vt:lpstr>1. NASLIKAMO PODLAGO.</vt:lpstr>
      <vt:lpstr>2. NARIŠEMO VSE FIGURE, JIH POBARVAMO IN IZSTRIŽEMO.</vt:lpstr>
      <vt:lpstr>3. ZA VSAK PREMIK POTREBUJEMO DRUGO SLIKO.</vt:lpstr>
      <vt:lpstr>4. NA PODLAGO NAMESTIMO FIGURE, KI PREDSTAVLJAJO ZAČETEK GIBA. FOTOGRAFIRAMO PRVO SLIKO. POMEMBNO JE, DA SO VSE FOTOGRAFIJE FOTOGRAFIRANE Z ENAKE RAZDALJE. </vt:lpstr>
      <vt:lpstr>5. NA PODLAGO NAMESTIMO FIGURE, KI PREDSTAVLJAJO NADALJEVANJE GIBA. FOTOGRAFIRAMO DRUGO SLIKO.</vt:lpstr>
      <vt:lpstr>6. NA PODLAGO NAMESTIMO FIGURE, KI PREDSTAVLJAJO TRETJI GIB. FOTOGRAFIRAMO TRETJO SLIKO.</vt:lpstr>
      <vt:lpstr>7. VSI DELI DEKLIČENEGA SKOKA IN METUJEVEGA LETA SO FOTOGRAFIRANI. ZDAJ S POSEBNIM RAČUNALNIŠKIM PROGRAMOM SESTAVIMO FOTOGRAFIJE V FILM. KER SE GIBI PONAVLJAJO, ZADOSTUJEJO ZGOLJ TRI RAZLIČNE FOTOGRAFIJE. V PROGRAM JIH V PRAVILNEM VRSTNEM REDU VNESEMO 101. TO ZADOSTUJE ZA 20 SEKUND RISANKE. DODAMO GLASBENO PODLAGO.</vt:lpstr>
      <vt:lpstr>8. NAŠA RISANKA JE PRIPRAVLJENA ZA OGLED.</vt:lpstr>
      <vt:lpstr>KAKO PA RISANKO OZIROMA ANIMIRANI FILM IZDELAJO PROFESIONALCI?</vt:lpstr>
      <vt:lpstr>VIRI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RISANKA</dc:title>
  <dc:creator>MJ</dc:creator>
  <cp:lastModifiedBy>X</cp:lastModifiedBy>
  <cp:revision>13</cp:revision>
  <dcterms:created xsi:type="dcterms:W3CDTF">2018-11-11T21:53:12Z</dcterms:created>
  <dcterms:modified xsi:type="dcterms:W3CDTF">2020-05-06T09:41:49Z</dcterms:modified>
</cp:coreProperties>
</file>